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0" r:id="rId3"/>
    <p:sldId id="257" r:id="rId4"/>
    <p:sldId id="258" r:id="rId5"/>
    <p:sldId id="259" r:id="rId6"/>
    <p:sldId id="313" r:id="rId7"/>
    <p:sldId id="310" r:id="rId8"/>
    <p:sldId id="311" r:id="rId9"/>
    <p:sldId id="312" r:id="rId10"/>
    <p:sldId id="314" r:id="rId11"/>
    <p:sldId id="316" r:id="rId12"/>
    <p:sldId id="317" r:id="rId13"/>
    <p:sldId id="318" r:id="rId14"/>
    <p:sldId id="319" r:id="rId15"/>
    <p:sldId id="320" r:id="rId16"/>
    <p:sldId id="321" r:id="rId17"/>
    <p:sldId id="289" r:id="rId18"/>
    <p:sldId id="308" r:id="rId19"/>
    <p:sldId id="306" r:id="rId20"/>
    <p:sldId id="307" r:id="rId21"/>
    <p:sldId id="30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B69E"/>
    <a:srgbClr val="32323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69F1F9-E91C-4709-B0D0-E24CF5F49616}" v="78" dt="2023-01-26T16:22:53.677"/>
    <p1510:client id="{FFCE2EFC-D473-488C-8FE3-35CFC24E91C4}" v="157" dt="2023-01-25T21:15:22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3" d="100"/>
          <a:sy n="73" d="100"/>
        </p:scale>
        <p:origin x="90" y="3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ikian, Riley James" userId="243913b6-5d80-49c1-ad1d-b0f16257c64b" providerId="ADAL" clId="{7D69F1F9-E91C-4709-B0D0-E24CF5F49616}"/>
    <pc:docChg chg="undo custSel addSld delSld modSld">
      <pc:chgData name="Balikian, Riley James" userId="243913b6-5d80-49c1-ad1d-b0f16257c64b" providerId="ADAL" clId="{7D69F1F9-E91C-4709-B0D0-E24CF5F49616}" dt="2023-01-26T16:22:55.182" v="1207" actId="962"/>
      <pc:docMkLst>
        <pc:docMk/>
      </pc:docMkLst>
      <pc:sldChg chg="addSp delSp modSp new mod">
        <pc:chgData name="Balikian, Riley James" userId="243913b6-5d80-49c1-ad1d-b0f16257c64b" providerId="ADAL" clId="{7D69F1F9-E91C-4709-B0D0-E24CF5F49616}" dt="2023-01-25T17:02:20.165" v="464"/>
        <pc:sldMkLst>
          <pc:docMk/>
          <pc:sldMk cId="2631592031" sldId="256"/>
        </pc:sldMkLst>
        <pc:spChg chg="mod">
          <ac:chgData name="Balikian, Riley James" userId="243913b6-5d80-49c1-ad1d-b0f16257c64b" providerId="ADAL" clId="{7D69F1F9-E91C-4709-B0D0-E24CF5F49616}" dt="2023-01-25T17:02:20.165" v="464"/>
          <ac:spMkLst>
            <pc:docMk/>
            <pc:sldMk cId="2631592031" sldId="256"/>
            <ac:spMk id="2" creationId="{3494832B-1B17-41D6-8AFE-5E21288962CC}"/>
          </ac:spMkLst>
        </pc:spChg>
        <pc:spChg chg="mod">
          <ac:chgData name="Balikian, Riley James" userId="243913b6-5d80-49c1-ad1d-b0f16257c64b" providerId="ADAL" clId="{7D69F1F9-E91C-4709-B0D0-E24CF5F49616}" dt="2023-01-25T17:02:20.165" v="464"/>
          <ac:spMkLst>
            <pc:docMk/>
            <pc:sldMk cId="2631592031" sldId="256"/>
            <ac:spMk id="3" creationId="{050DF383-BC4C-46F7-9A9D-DDD3B5DB711D}"/>
          </ac:spMkLst>
        </pc:spChg>
        <pc:picChg chg="add mod">
          <ac:chgData name="Balikian, Riley James" userId="243913b6-5d80-49c1-ad1d-b0f16257c64b" providerId="ADAL" clId="{7D69F1F9-E91C-4709-B0D0-E24CF5F49616}" dt="2023-01-25T16:44:30.980" v="258" actId="14100"/>
          <ac:picMkLst>
            <pc:docMk/>
            <pc:sldMk cId="2631592031" sldId="256"/>
            <ac:picMk id="5" creationId="{5FF971A8-525B-433A-B8E4-98D9617F122B}"/>
          </ac:picMkLst>
        </pc:picChg>
        <pc:picChg chg="add del mod">
          <ac:chgData name="Balikian, Riley James" userId="243913b6-5d80-49c1-ad1d-b0f16257c64b" providerId="ADAL" clId="{7D69F1F9-E91C-4709-B0D0-E24CF5F49616}" dt="2023-01-25T16:44:27.589" v="257" actId="478"/>
          <ac:picMkLst>
            <pc:docMk/>
            <pc:sldMk cId="2631592031" sldId="256"/>
            <ac:picMk id="7" creationId="{7490D03D-ED94-4737-BD17-E2CFF6617E33}"/>
          </ac:picMkLst>
        </pc:picChg>
      </pc:sldChg>
      <pc:sldChg chg="addSp delSp modSp new mod setBg delDesignElem">
        <pc:chgData name="Balikian, Riley James" userId="243913b6-5d80-49c1-ad1d-b0f16257c64b" providerId="ADAL" clId="{7D69F1F9-E91C-4709-B0D0-E24CF5F49616}" dt="2023-01-25T17:09:47.865" v="523" actId="206"/>
        <pc:sldMkLst>
          <pc:docMk/>
          <pc:sldMk cId="213341493" sldId="257"/>
        </pc:sldMkLst>
        <pc:spChg chg="mod ord">
          <ac:chgData name="Balikian, Riley James" userId="243913b6-5d80-49c1-ad1d-b0f16257c64b" providerId="ADAL" clId="{7D69F1F9-E91C-4709-B0D0-E24CF5F49616}" dt="2023-01-25T16:50:13.337" v="305" actId="26606"/>
          <ac:spMkLst>
            <pc:docMk/>
            <pc:sldMk cId="213341493" sldId="257"/>
            <ac:spMk id="2" creationId="{50F2D80A-0CFA-4321-A66E-F5375452119A}"/>
          </ac:spMkLst>
        </pc:spChg>
        <pc:spChg chg="del">
          <ac:chgData name="Balikian, Riley James" userId="243913b6-5d80-49c1-ad1d-b0f16257c64b" providerId="ADAL" clId="{7D69F1F9-E91C-4709-B0D0-E24CF5F49616}" dt="2023-01-25T16:49:08.927" v="290"/>
          <ac:spMkLst>
            <pc:docMk/>
            <pc:sldMk cId="213341493" sldId="257"/>
            <ac:spMk id="3" creationId="{72658E4C-56E1-45BD-902E-3CEC4CBBD462}"/>
          </ac:spMkLst>
        </pc:spChg>
        <pc:spChg chg="add del mod ord">
          <ac:chgData name="Balikian, Riley James" userId="243913b6-5d80-49c1-ad1d-b0f16257c64b" providerId="ADAL" clId="{7D69F1F9-E91C-4709-B0D0-E24CF5F49616}" dt="2023-01-25T16:54:18.506" v="439" actId="478"/>
          <ac:spMkLst>
            <pc:docMk/>
            <pc:sldMk cId="213341493" sldId="257"/>
            <ac:spMk id="8" creationId="{9EC75E78-A70F-4A5A-BF38-9971E8EE3DBF}"/>
          </ac:spMkLst>
        </pc:spChg>
        <pc:spChg chg="add mod">
          <ac:chgData name="Balikian, Riley James" userId="243913b6-5d80-49c1-ad1d-b0f16257c64b" providerId="ADAL" clId="{7D69F1F9-E91C-4709-B0D0-E24CF5F49616}" dt="2023-01-25T16:52:27.245" v="341" actId="14100"/>
          <ac:spMkLst>
            <pc:docMk/>
            <pc:sldMk cId="213341493" sldId="257"/>
            <ac:spMk id="11" creationId="{B15FC3E8-0484-43CE-946E-52ED0D0BB4DC}"/>
          </ac:spMkLst>
        </pc:spChg>
        <pc:spChg chg="add del">
          <ac:chgData name="Balikian, Riley James" userId="243913b6-5d80-49c1-ad1d-b0f16257c64b" providerId="ADAL" clId="{7D69F1F9-E91C-4709-B0D0-E24CF5F49616}" dt="2023-01-25T17:02:20.165" v="464"/>
          <ac:spMkLst>
            <pc:docMk/>
            <pc:sldMk cId="213341493" sldId="257"/>
            <ac:spMk id="12" creationId="{E4505C23-674B-4195-81D6-0C127FEAE3F8}"/>
          </ac:spMkLst>
        </pc:spChg>
        <pc:spChg chg="add mod">
          <ac:chgData name="Balikian, Riley James" userId="243913b6-5d80-49c1-ad1d-b0f16257c64b" providerId="ADAL" clId="{7D69F1F9-E91C-4709-B0D0-E24CF5F49616}" dt="2023-01-25T16:52:27.245" v="341" actId="14100"/>
          <ac:spMkLst>
            <pc:docMk/>
            <pc:sldMk cId="213341493" sldId="257"/>
            <ac:spMk id="13" creationId="{F902CDC1-8E32-4832-B55B-750ADB786B55}"/>
          </ac:spMkLst>
        </pc:spChg>
        <pc:spChg chg="add del">
          <ac:chgData name="Balikian, Riley James" userId="243913b6-5d80-49c1-ad1d-b0f16257c64b" providerId="ADAL" clId="{7D69F1F9-E91C-4709-B0D0-E24CF5F49616}" dt="2023-01-25T17:02:20.165" v="464"/>
          <ac:spMkLst>
            <pc:docMk/>
            <pc:sldMk cId="213341493" sldId="257"/>
            <ac:spMk id="14" creationId="{65C9B8F0-FF66-4C15-BD05-E86B87331846}"/>
          </ac:spMkLst>
        </pc:spChg>
        <pc:spChg chg="add mod">
          <ac:chgData name="Balikian, Riley James" userId="243913b6-5d80-49c1-ad1d-b0f16257c64b" providerId="ADAL" clId="{7D69F1F9-E91C-4709-B0D0-E24CF5F49616}" dt="2023-01-25T16:51:29.816" v="335" actId="1076"/>
          <ac:spMkLst>
            <pc:docMk/>
            <pc:sldMk cId="213341493" sldId="257"/>
            <ac:spMk id="15" creationId="{19EE899B-B3CE-4179-9711-FFF5AD31760F}"/>
          </ac:spMkLst>
        </pc:spChg>
        <pc:spChg chg="add mod">
          <ac:chgData name="Balikian, Riley James" userId="243913b6-5d80-49c1-ad1d-b0f16257c64b" providerId="ADAL" clId="{7D69F1F9-E91C-4709-B0D0-E24CF5F49616}" dt="2023-01-25T16:51:36.216" v="338" actId="313"/>
          <ac:spMkLst>
            <pc:docMk/>
            <pc:sldMk cId="213341493" sldId="257"/>
            <ac:spMk id="16" creationId="{66ED636F-C264-4F26-8D09-4729335D2AB8}"/>
          </ac:spMkLst>
        </pc:spChg>
        <pc:spChg chg="add mod">
          <ac:chgData name="Balikian, Riley James" userId="243913b6-5d80-49c1-ad1d-b0f16257c64b" providerId="ADAL" clId="{7D69F1F9-E91C-4709-B0D0-E24CF5F49616}" dt="2023-01-25T16:53:30.215" v="374" actId="1076"/>
          <ac:spMkLst>
            <pc:docMk/>
            <pc:sldMk cId="213341493" sldId="257"/>
            <ac:spMk id="17" creationId="{FC6EB60A-6C2B-49EE-855F-9AA984155666}"/>
          </ac:spMkLst>
        </pc:spChg>
        <pc:spChg chg="add mod">
          <ac:chgData name="Balikian, Riley James" userId="243913b6-5d80-49c1-ad1d-b0f16257c64b" providerId="ADAL" clId="{7D69F1F9-E91C-4709-B0D0-E24CF5F49616}" dt="2023-01-25T16:53:32.544" v="375" actId="571"/>
          <ac:spMkLst>
            <pc:docMk/>
            <pc:sldMk cId="213341493" sldId="257"/>
            <ac:spMk id="18" creationId="{B9B6032E-C4F7-4FCE-929A-33EB52F70083}"/>
          </ac:spMkLst>
        </pc:spChg>
        <pc:spChg chg="add mod">
          <ac:chgData name="Balikian, Riley James" userId="243913b6-5d80-49c1-ad1d-b0f16257c64b" providerId="ADAL" clId="{7D69F1F9-E91C-4709-B0D0-E24CF5F49616}" dt="2023-01-25T16:53:47.714" v="407" actId="20577"/>
          <ac:spMkLst>
            <pc:docMk/>
            <pc:sldMk cId="213341493" sldId="257"/>
            <ac:spMk id="19" creationId="{DAD79592-DCC7-445E-92C9-96DCE82D9C5C}"/>
          </ac:spMkLst>
        </pc:spChg>
        <pc:spChg chg="add mod">
          <ac:chgData name="Balikian, Riley James" userId="243913b6-5d80-49c1-ad1d-b0f16257c64b" providerId="ADAL" clId="{7D69F1F9-E91C-4709-B0D0-E24CF5F49616}" dt="2023-01-25T16:53:58.714" v="419" actId="1076"/>
          <ac:spMkLst>
            <pc:docMk/>
            <pc:sldMk cId="213341493" sldId="257"/>
            <ac:spMk id="20" creationId="{E58D4DE1-9478-4EFB-B624-B6B9B560A561}"/>
          </ac:spMkLst>
        </pc:spChg>
        <pc:spChg chg="add mod">
          <ac:chgData name="Balikian, Riley James" userId="243913b6-5d80-49c1-ad1d-b0f16257c64b" providerId="ADAL" clId="{7D69F1F9-E91C-4709-B0D0-E24CF5F49616}" dt="2023-01-25T16:54:12.114" v="436" actId="1076"/>
          <ac:spMkLst>
            <pc:docMk/>
            <pc:sldMk cId="213341493" sldId="257"/>
            <ac:spMk id="21" creationId="{F7EA2B2F-6E22-42CD-8BC8-061239B9E9AD}"/>
          </ac:spMkLst>
        </pc:spChg>
        <pc:spChg chg="add mod">
          <ac:chgData name="Balikian, Riley James" userId="243913b6-5d80-49c1-ad1d-b0f16257c64b" providerId="ADAL" clId="{7D69F1F9-E91C-4709-B0D0-E24CF5F49616}" dt="2023-01-25T16:54:21.624" v="440" actId="1076"/>
          <ac:spMkLst>
            <pc:docMk/>
            <pc:sldMk cId="213341493" sldId="257"/>
            <ac:spMk id="22" creationId="{E0AC8739-CD80-4E33-8613-A24D4BD7FC9E}"/>
          </ac:spMkLst>
        </pc:spChg>
        <pc:spChg chg="add mod">
          <ac:chgData name="Balikian, Riley James" userId="243913b6-5d80-49c1-ad1d-b0f16257c64b" providerId="ADAL" clId="{7D69F1F9-E91C-4709-B0D0-E24CF5F49616}" dt="2023-01-25T16:54:41.944" v="449" actId="14100"/>
          <ac:spMkLst>
            <pc:docMk/>
            <pc:sldMk cId="213341493" sldId="257"/>
            <ac:spMk id="23" creationId="{F0E2D709-94DE-4F7C-9015-CDA8AFE2A20F}"/>
          </ac:spMkLst>
        </pc:spChg>
        <pc:spChg chg="add mod">
          <ac:chgData name="Balikian, Riley James" userId="243913b6-5d80-49c1-ad1d-b0f16257c64b" providerId="ADAL" clId="{7D69F1F9-E91C-4709-B0D0-E24CF5F49616}" dt="2023-01-25T16:54:38.754" v="448" actId="14100"/>
          <ac:spMkLst>
            <pc:docMk/>
            <pc:sldMk cId="213341493" sldId="257"/>
            <ac:spMk id="24" creationId="{2354B2D5-78D3-457C-AEDD-FC527B3B5E3D}"/>
          </ac:spMkLst>
        </pc:spChg>
        <pc:spChg chg="add mod">
          <ac:chgData name="Balikian, Riley James" userId="243913b6-5d80-49c1-ad1d-b0f16257c64b" providerId="ADAL" clId="{7D69F1F9-E91C-4709-B0D0-E24CF5F49616}" dt="2023-01-25T16:54:47.275" v="451" actId="1076"/>
          <ac:spMkLst>
            <pc:docMk/>
            <pc:sldMk cId="213341493" sldId="257"/>
            <ac:spMk id="25" creationId="{4679ACD8-9A6A-4E3C-9379-199150655537}"/>
          </ac:spMkLst>
        </pc:spChg>
        <pc:spChg chg="add mod">
          <ac:chgData name="Balikian, Riley James" userId="243913b6-5d80-49c1-ad1d-b0f16257c64b" providerId="ADAL" clId="{7D69F1F9-E91C-4709-B0D0-E24CF5F49616}" dt="2023-01-25T16:54:55.824" v="456" actId="1076"/>
          <ac:spMkLst>
            <pc:docMk/>
            <pc:sldMk cId="213341493" sldId="257"/>
            <ac:spMk id="26" creationId="{21B669D4-E6A4-488A-96A9-7ED577BD5D9B}"/>
          </ac:spMkLst>
        </pc:spChg>
        <pc:spChg chg="add mod">
          <ac:chgData name="Balikian, Riley James" userId="243913b6-5d80-49c1-ad1d-b0f16257c64b" providerId="ADAL" clId="{7D69F1F9-E91C-4709-B0D0-E24CF5F49616}" dt="2023-01-25T17:09:47.865" v="523" actId="206"/>
          <ac:spMkLst>
            <pc:docMk/>
            <pc:sldMk cId="213341493" sldId="257"/>
            <ac:spMk id="27" creationId="{0AD18C09-EF09-48EC-836B-2D7F1C8D7D66}"/>
          </ac:spMkLst>
        </pc:spChg>
        <pc:spChg chg="add mod">
          <ac:chgData name="Balikian, Riley James" userId="243913b6-5d80-49c1-ad1d-b0f16257c64b" providerId="ADAL" clId="{7D69F1F9-E91C-4709-B0D0-E24CF5F49616}" dt="2023-01-25T17:08:47.914" v="514" actId="164"/>
          <ac:spMkLst>
            <pc:docMk/>
            <pc:sldMk cId="213341493" sldId="257"/>
            <ac:spMk id="28" creationId="{943C15D9-5BD9-49B6-A4FE-42FC6A261426}"/>
          </ac:spMkLst>
        </pc:spChg>
        <pc:grpChg chg="add mod ord">
          <ac:chgData name="Balikian, Riley James" userId="243913b6-5d80-49c1-ad1d-b0f16257c64b" providerId="ADAL" clId="{7D69F1F9-E91C-4709-B0D0-E24CF5F49616}" dt="2023-01-25T17:08:50.229" v="515" actId="167"/>
          <ac:grpSpMkLst>
            <pc:docMk/>
            <pc:sldMk cId="213341493" sldId="257"/>
            <ac:grpSpMk id="29" creationId="{033E6928-FB01-43D4-8421-A185B9D879D8}"/>
          </ac:grpSpMkLst>
        </pc:grpChg>
        <pc:picChg chg="add mod ord modCrop">
          <ac:chgData name="Balikian, Riley James" userId="243913b6-5d80-49c1-ad1d-b0f16257c64b" providerId="ADAL" clId="{7D69F1F9-E91C-4709-B0D0-E24CF5F49616}" dt="2023-01-25T16:53:03.475" v="350" actId="14100"/>
          <ac:picMkLst>
            <pc:docMk/>
            <pc:sldMk cId="213341493" sldId="257"/>
            <ac:picMk id="5" creationId="{7DEFC0D4-65F1-4FED-8087-AA4C30530665}"/>
          </ac:picMkLst>
        </pc:picChg>
        <pc:picChg chg="add mod">
          <ac:chgData name="Balikian, Riley James" userId="243913b6-5d80-49c1-ad1d-b0f16257c64b" providerId="ADAL" clId="{7D69F1F9-E91C-4709-B0D0-E24CF5F49616}" dt="2023-01-25T16:50:19.416" v="307" actId="14100"/>
          <ac:picMkLst>
            <pc:docMk/>
            <pc:sldMk cId="213341493" sldId="257"/>
            <ac:picMk id="7" creationId="{C427C2C2-2879-4C16-8131-66E632CC71A8}"/>
          </ac:picMkLst>
        </pc:picChg>
        <pc:picChg chg="add mod modCrop">
          <ac:chgData name="Balikian, Riley James" userId="243913b6-5d80-49c1-ad1d-b0f16257c64b" providerId="ADAL" clId="{7D69F1F9-E91C-4709-B0D0-E24CF5F49616}" dt="2023-01-25T17:08:47.914" v="514" actId="164"/>
          <ac:picMkLst>
            <pc:docMk/>
            <pc:sldMk cId="213341493" sldId="257"/>
            <ac:picMk id="10" creationId="{52989FE8-B346-4EF4-B063-02E938FF98DE}"/>
          </ac:picMkLst>
        </pc:picChg>
      </pc:sldChg>
      <pc:sldChg chg="addSp delSp modSp add mod delDesignElem">
        <pc:chgData name="Balikian, Riley James" userId="243913b6-5d80-49c1-ad1d-b0f16257c64b" providerId="ADAL" clId="{7D69F1F9-E91C-4709-B0D0-E24CF5F49616}" dt="2023-01-25T17:30:01.145" v="612" actId="1076"/>
        <pc:sldMkLst>
          <pc:docMk/>
          <pc:sldMk cId="227151416" sldId="258"/>
        </pc:sldMkLst>
        <pc:spChg chg="del">
          <ac:chgData name="Balikian, Riley James" userId="243913b6-5d80-49c1-ad1d-b0f16257c64b" providerId="ADAL" clId="{7D69F1F9-E91C-4709-B0D0-E24CF5F49616}" dt="2023-01-25T17:02:22.652" v="465" actId="478"/>
          <ac:spMkLst>
            <pc:docMk/>
            <pc:sldMk cId="227151416" sldId="258"/>
            <ac:spMk id="2" creationId="{50F2D80A-0CFA-4321-A66E-F5375452119A}"/>
          </ac:spMkLst>
        </pc:spChg>
        <pc:spChg chg="add del mod">
          <ac:chgData name="Balikian, Riley James" userId="243913b6-5d80-49c1-ad1d-b0f16257c64b" providerId="ADAL" clId="{7D69F1F9-E91C-4709-B0D0-E24CF5F49616}" dt="2023-01-25T17:02:12.610" v="461" actId="478"/>
          <ac:spMkLst>
            <pc:docMk/>
            <pc:sldMk cId="227151416" sldId="258"/>
            <ac:spMk id="4" creationId="{4EC8B5B0-07D9-4A0A-9EE6-ECB6F2AC419E}"/>
          </ac:spMkLst>
        </pc:spChg>
        <pc:spChg chg="add del mod">
          <ac:chgData name="Balikian, Riley James" userId="243913b6-5d80-49c1-ad1d-b0f16257c64b" providerId="ADAL" clId="{7D69F1F9-E91C-4709-B0D0-E24CF5F49616}" dt="2023-01-25T17:14:45.882" v="540" actId="478"/>
          <ac:spMkLst>
            <pc:docMk/>
            <pc:sldMk cId="227151416" sldId="258"/>
            <ac:spMk id="8" creationId="{78BFA6C6-A7AC-4126-8AE0-F210F19FCCFF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11" creationId="{B15FC3E8-0484-43CE-946E-52ED0D0BB4DC}"/>
          </ac:spMkLst>
        </pc:spChg>
        <pc:spChg chg="del">
          <ac:chgData name="Balikian, Riley James" userId="243913b6-5d80-49c1-ad1d-b0f16257c64b" providerId="ADAL" clId="{7D69F1F9-E91C-4709-B0D0-E24CF5F49616}" dt="2023-01-25T17:02:20.165" v="464"/>
          <ac:spMkLst>
            <pc:docMk/>
            <pc:sldMk cId="227151416" sldId="258"/>
            <ac:spMk id="12" creationId="{E4505C23-674B-4195-81D6-0C127FEAE3F8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13" creationId="{F902CDC1-8E32-4832-B55B-750ADB786B55}"/>
          </ac:spMkLst>
        </pc:spChg>
        <pc:spChg chg="del">
          <ac:chgData name="Balikian, Riley James" userId="243913b6-5d80-49c1-ad1d-b0f16257c64b" providerId="ADAL" clId="{7D69F1F9-E91C-4709-B0D0-E24CF5F49616}" dt="2023-01-25T17:02:20.165" v="464"/>
          <ac:spMkLst>
            <pc:docMk/>
            <pc:sldMk cId="227151416" sldId="258"/>
            <ac:spMk id="14" creationId="{65C9B8F0-FF66-4C15-BD05-E86B87331846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15" creationId="{19EE899B-B3CE-4179-9711-FFF5AD31760F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16" creationId="{66ED636F-C264-4F26-8D09-4729335D2AB8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17" creationId="{FC6EB60A-6C2B-49EE-855F-9AA984155666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18" creationId="{B9B6032E-C4F7-4FCE-929A-33EB52F70083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19" creationId="{DAD79592-DCC7-445E-92C9-96DCE82D9C5C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20" creationId="{E58D4DE1-9478-4EFB-B624-B6B9B560A561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21" creationId="{F7EA2B2F-6E22-42CD-8BC8-061239B9E9AD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22" creationId="{E0AC8739-CD80-4E33-8613-A24D4BD7FC9E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23" creationId="{F0E2D709-94DE-4F7C-9015-CDA8AFE2A20F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24" creationId="{2354B2D5-78D3-457C-AEDD-FC527B3B5E3D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25" creationId="{4679ACD8-9A6A-4E3C-9379-199150655537}"/>
          </ac:spMkLst>
        </pc:spChg>
        <pc:spChg chg="del">
          <ac:chgData name="Balikian, Riley James" userId="243913b6-5d80-49c1-ad1d-b0f16257c64b" providerId="ADAL" clId="{7D69F1F9-E91C-4709-B0D0-E24CF5F49616}" dt="2023-01-25T17:02:10.754" v="460" actId="478"/>
          <ac:spMkLst>
            <pc:docMk/>
            <pc:sldMk cId="227151416" sldId="258"/>
            <ac:spMk id="26" creationId="{21B669D4-E6A4-488A-96A9-7ED577BD5D9B}"/>
          </ac:spMkLst>
        </pc:spChg>
        <pc:picChg chg="del">
          <ac:chgData name="Balikian, Riley James" userId="243913b6-5d80-49c1-ad1d-b0f16257c64b" providerId="ADAL" clId="{7D69F1F9-E91C-4709-B0D0-E24CF5F49616}" dt="2023-01-25T17:02:08.116" v="459" actId="478"/>
          <ac:picMkLst>
            <pc:docMk/>
            <pc:sldMk cId="227151416" sldId="258"/>
            <ac:picMk id="5" creationId="{7DEFC0D4-65F1-4FED-8087-AA4C30530665}"/>
          </ac:picMkLst>
        </pc:picChg>
        <pc:picChg chg="del">
          <ac:chgData name="Balikian, Riley James" userId="243913b6-5d80-49c1-ad1d-b0f16257c64b" providerId="ADAL" clId="{7D69F1F9-E91C-4709-B0D0-E24CF5F49616}" dt="2023-01-25T17:02:07.130" v="458" actId="478"/>
          <ac:picMkLst>
            <pc:docMk/>
            <pc:sldMk cId="227151416" sldId="258"/>
            <ac:picMk id="7" creationId="{C427C2C2-2879-4C16-8131-66E632CC71A8}"/>
          </ac:picMkLst>
        </pc:picChg>
        <pc:picChg chg="del">
          <ac:chgData name="Balikian, Riley James" userId="243913b6-5d80-49c1-ad1d-b0f16257c64b" providerId="ADAL" clId="{7D69F1F9-E91C-4709-B0D0-E24CF5F49616}" dt="2023-01-25T17:02:10.754" v="460" actId="478"/>
          <ac:picMkLst>
            <pc:docMk/>
            <pc:sldMk cId="227151416" sldId="258"/>
            <ac:picMk id="10" creationId="{52989FE8-B346-4EF4-B063-02E938FF98DE}"/>
          </ac:picMkLst>
        </pc:picChg>
        <pc:picChg chg="add del mod">
          <ac:chgData name="Balikian, Riley James" userId="243913b6-5d80-49c1-ad1d-b0f16257c64b" providerId="ADAL" clId="{7D69F1F9-E91C-4709-B0D0-E24CF5F49616}" dt="2023-01-25T17:29:57.785" v="611" actId="1076"/>
          <ac:picMkLst>
            <pc:docMk/>
            <pc:sldMk cId="227151416" sldId="258"/>
            <ac:picMk id="27" creationId="{E4D5194F-CCCC-49CA-AD16-A4AF3AD58D4E}"/>
          </ac:picMkLst>
        </pc:picChg>
        <pc:picChg chg="add del mod">
          <ac:chgData name="Balikian, Riley James" userId="243913b6-5d80-49c1-ad1d-b0f16257c64b" providerId="ADAL" clId="{7D69F1F9-E91C-4709-B0D0-E24CF5F49616}" dt="2023-01-25T17:15:45.762" v="561" actId="478"/>
          <ac:picMkLst>
            <pc:docMk/>
            <pc:sldMk cId="227151416" sldId="258"/>
            <ac:picMk id="28" creationId="{F3E31D1E-D8D0-4349-AC60-3D3D3C68825F}"/>
          </ac:picMkLst>
        </pc:picChg>
        <pc:picChg chg="add del mod modCrop">
          <ac:chgData name="Balikian, Riley James" userId="243913b6-5d80-49c1-ad1d-b0f16257c64b" providerId="ADAL" clId="{7D69F1F9-E91C-4709-B0D0-E24CF5F49616}" dt="2023-01-25T17:29:47.084" v="607" actId="478"/>
          <ac:picMkLst>
            <pc:docMk/>
            <pc:sldMk cId="227151416" sldId="258"/>
            <ac:picMk id="30" creationId="{AB180436-7D2B-4ACB-B6AF-5AE790CAD9F4}"/>
          </ac:picMkLst>
        </pc:picChg>
        <pc:picChg chg="add mod">
          <ac:chgData name="Balikian, Riley James" userId="243913b6-5d80-49c1-ad1d-b0f16257c64b" providerId="ADAL" clId="{7D69F1F9-E91C-4709-B0D0-E24CF5F49616}" dt="2023-01-25T17:30:01.145" v="612" actId="1076"/>
          <ac:picMkLst>
            <pc:docMk/>
            <pc:sldMk cId="227151416" sldId="258"/>
            <ac:picMk id="31" creationId="{A7BB9CEB-4A9A-40D5-BF8A-603E8DB20B5A}"/>
          </ac:picMkLst>
        </pc:picChg>
      </pc:sldChg>
      <pc:sldChg chg="addSp delSp modSp add mod">
        <pc:chgData name="Balikian, Riley James" userId="243913b6-5d80-49c1-ad1d-b0f16257c64b" providerId="ADAL" clId="{7D69F1F9-E91C-4709-B0D0-E24CF5F49616}" dt="2023-01-26T15:38:42.752" v="1190" actId="1076"/>
        <pc:sldMkLst>
          <pc:docMk/>
          <pc:sldMk cId="3853933607" sldId="259"/>
        </pc:sldMkLst>
        <pc:spChg chg="add mod">
          <ac:chgData name="Balikian, Riley James" userId="243913b6-5d80-49c1-ad1d-b0f16257c64b" providerId="ADAL" clId="{7D69F1F9-E91C-4709-B0D0-E24CF5F49616}" dt="2023-01-26T15:35:21.843" v="1055" actId="14100"/>
          <ac:spMkLst>
            <pc:docMk/>
            <pc:sldMk cId="3853933607" sldId="259"/>
            <ac:spMk id="2" creationId="{EB5C995E-A5B6-43F6-8A92-D156BE34556B}"/>
          </ac:spMkLst>
        </pc:spChg>
        <pc:spChg chg="add mod">
          <ac:chgData name="Balikian, Riley James" userId="243913b6-5d80-49c1-ad1d-b0f16257c64b" providerId="ADAL" clId="{7D69F1F9-E91C-4709-B0D0-E24CF5F49616}" dt="2023-01-26T15:38:19.291" v="1186" actId="20577"/>
          <ac:spMkLst>
            <pc:docMk/>
            <pc:sldMk cId="3853933607" sldId="259"/>
            <ac:spMk id="4" creationId="{A453A2F2-0F7F-4082-86D6-2B8782B5852A}"/>
          </ac:spMkLst>
        </pc:spChg>
        <pc:spChg chg="add del mod">
          <ac:chgData name="Balikian, Riley James" userId="243913b6-5d80-49c1-ad1d-b0f16257c64b" providerId="ADAL" clId="{7D69F1F9-E91C-4709-B0D0-E24CF5F49616}" dt="2023-01-26T15:30:15.791" v="1006" actId="478"/>
          <ac:spMkLst>
            <pc:docMk/>
            <pc:sldMk cId="3853933607" sldId="259"/>
            <ac:spMk id="5" creationId="{9BFF2724-B7F3-45BC-8C1E-E26476E43EAE}"/>
          </ac:spMkLst>
        </pc:spChg>
        <pc:spChg chg="add del mod">
          <ac:chgData name="Balikian, Riley James" userId="243913b6-5d80-49c1-ad1d-b0f16257c64b" providerId="ADAL" clId="{7D69F1F9-E91C-4709-B0D0-E24CF5F49616}" dt="2023-01-25T18:42:08.337" v="701" actId="478"/>
          <ac:spMkLst>
            <pc:docMk/>
            <pc:sldMk cId="3853933607" sldId="259"/>
            <ac:spMk id="6" creationId="{EA289FF8-8A68-42F6-83B3-C5B306AFA04E}"/>
          </ac:spMkLst>
        </pc:spChg>
        <pc:spChg chg="add mod">
          <ac:chgData name="Balikian, Riley James" userId="243913b6-5d80-49c1-ad1d-b0f16257c64b" providerId="ADAL" clId="{7D69F1F9-E91C-4709-B0D0-E24CF5F49616}" dt="2023-01-26T15:35:26.323" v="1058" actId="14100"/>
          <ac:spMkLst>
            <pc:docMk/>
            <pc:sldMk cId="3853933607" sldId="259"/>
            <ac:spMk id="12" creationId="{61A24AB4-94B3-401B-A105-641DFA9CDF9B}"/>
          </ac:spMkLst>
        </pc:spChg>
        <pc:spChg chg="add mod">
          <ac:chgData name="Balikian, Riley James" userId="243913b6-5d80-49c1-ad1d-b0f16257c64b" providerId="ADAL" clId="{7D69F1F9-E91C-4709-B0D0-E24CF5F49616}" dt="2023-01-26T15:35:19.340" v="1054" actId="14100"/>
          <ac:spMkLst>
            <pc:docMk/>
            <pc:sldMk cId="3853933607" sldId="259"/>
            <ac:spMk id="13" creationId="{659767C3-26AD-4875-8DDB-27A851C5424D}"/>
          </ac:spMkLst>
        </pc:spChg>
        <pc:spChg chg="add mod">
          <ac:chgData name="Balikian, Riley James" userId="243913b6-5d80-49c1-ad1d-b0f16257c64b" providerId="ADAL" clId="{7D69F1F9-E91C-4709-B0D0-E24CF5F49616}" dt="2023-01-26T15:35:37.098" v="1060" actId="14100"/>
          <ac:spMkLst>
            <pc:docMk/>
            <pc:sldMk cId="3853933607" sldId="259"/>
            <ac:spMk id="14" creationId="{94330A27-3FDC-479B-BCAB-DF1D50747FF0}"/>
          </ac:spMkLst>
        </pc:spChg>
        <pc:spChg chg="add mod">
          <ac:chgData name="Balikian, Riley James" userId="243913b6-5d80-49c1-ad1d-b0f16257c64b" providerId="ADAL" clId="{7D69F1F9-E91C-4709-B0D0-E24CF5F49616}" dt="2023-01-26T15:36:45.762" v="1140" actId="404"/>
          <ac:spMkLst>
            <pc:docMk/>
            <pc:sldMk cId="3853933607" sldId="259"/>
            <ac:spMk id="15" creationId="{D24F37C2-391F-44A7-92C8-B6A2F45E9178}"/>
          </ac:spMkLst>
        </pc:spChg>
        <pc:spChg chg="add del mod">
          <ac:chgData name="Balikian, Riley James" userId="243913b6-5d80-49c1-ad1d-b0f16257c64b" providerId="ADAL" clId="{7D69F1F9-E91C-4709-B0D0-E24CF5F49616}" dt="2023-01-26T15:36:51.012" v="1141" actId="478"/>
          <ac:spMkLst>
            <pc:docMk/>
            <pc:sldMk cId="3853933607" sldId="259"/>
            <ac:spMk id="16" creationId="{8CA36CCB-FBEF-4846-9632-9E808064FEA8}"/>
          </ac:spMkLst>
        </pc:spChg>
        <pc:spChg chg="add mod">
          <ac:chgData name="Balikian, Riley James" userId="243913b6-5d80-49c1-ad1d-b0f16257c64b" providerId="ADAL" clId="{7D69F1F9-E91C-4709-B0D0-E24CF5F49616}" dt="2023-01-26T15:37:05.982" v="1155" actId="20577"/>
          <ac:spMkLst>
            <pc:docMk/>
            <pc:sldMk cId="3853933607" sldId="259"/>
            <ac:spMk id="17" creationId="{C06832B5-042D-41BD-8A69-AAE651DB0D92}"/>
          </ac:spMkLst>
        </pc:spChg>
        <pc:spChg chg="add mod">
          <ac:chgData name="Balikian, Riley James" userId="243913b6-5d80-49c1-ad1d-b0f16257c64b" providerId="ADAL" clId="{7D69F1F9-E91C-4709-B0D0-E24CF5F49616}" dt="2023-01-26T15:37:21.971" v="1157" actId="20577"/>
          <ac:spMkLst>
            <pc:docMk/>
            <pc:sldMk cId="3853933607" sldId="259"/>
            <ac:spMk id="18" creationId="{31311F58-16BA-44E8-80E8-D0C8BF94915A}"/>
          </ac:spMkLst>
        </pc:spChg>
        <pc:spChg chg="add mod">
          <ac:chgData name="Balikian, Riley James" userId="243913b6-5d80-49c1-ad1d-b0f16257c64b" providerId="ADAL" clId="{7D69F1F9-E91C-4709-B0D0-E24CF5F49616}" dt="2023-01-26T15:37:39.531" v="1161" actId="20577"/>
          <ac:spMkLst>
            <pc:docMk/>
            <pc:sldMk cId="3853933607" sldId="259"/>
            <ac:spMk id="19" creationId="{BC551257-FCD0-4737-BEA8-3C2DA71E442B}"/>
          </ac:spMkLst>
        </pc:spChg>
        <pc:spChg chg="add mod">
          <ac:chgData name="Balikian, Riley James" userId="243913b6-5d80-49c1-ad1d-b0f16257c64b" providerId="ADAL" clId="{7D69F1F9-E91C-4709-B0D0-E24CF5F49616}" dt="2023-01-26T15:38:42.752" v="1190" actId="1076"/>
          <ac:spMkLst>
            <pc:docMk/>
            <pc:sldMk cId="3853933607" sldId="259"/>
            <ac:spMk id="20" creationId="{97BEBA10-BE58-4A3C-86E5-BEB16E82D19C}"/>
          </ac:spMkLst>
        </pc:spChg>
        <pc:grpChg chg="add del mod">
          <ac:chgData name="Balikian, Riley James" userId="243913b6-5d80-49c1-ad1d-b0f16257c64b" providerId="ADAL" clId="{7D69F1F9-E91C-4709-B0D0-E24CF5F49616}" dt="2023-01-26T15:33:24.684" v="1026" actId="478"/>
          <ac:grpSpMkLst>
            <pc:docMk/>
            <pc:sldMk cId="3853933607" sldId="259"/>
            <ac:grpSpMk id="7" creationId="{D3CC2844-E676-4DF8-8665-C617EC2CDF6B}"/>
          </ac:grpSpMkLst>
        </pc:grpChg>
        <pc:grpChg chg="add mod">
          <ac:chgData name="Balikian, Riley James" userId="243913b6-5d80-49c1-ad1d-b0f16257c64b" providerId="ADAL" clId="{7D69F1F9-E91C-4709-B0D0-E24CF5F49616}" dt="2023-01-26T15:35:05.908" v="1049" actId="1076"/>
          <ac:grpSpMkLst>
            <pc:docMk/>
            <pc:sldMk cId="3853933607" sldId="259"/>
            <ac:grpSpMk id="9" creationId="{4F317857-C780-4ADA-B0C8-CE5787431165}"/>
          </ac:grpSpMkLst>
        </pc:grpChg>
        <pc:picChg chg="add del mod topLvl modCrop">
          <ac:chgData name="Balikian, Riley James" userId="243913b6-5d80-49c1-ad1d-b0f16257c64b" providerId="ADAL" clId="{7D69F1F9-E91C-4709-B0D0-E24CF5F49616}" dt="2023-01-26T15:32:09.680" v="1025" actId="21"/>
          <ac:picMkLst>
            <pc:docMk/>
            <pc:sldMk cId="3853933607" sldId="259"/>
            <ac:picMk id="3" creationId="{D3AF565A-B12E-4E8D-939A-75702419AEBA}"/>
          </ac:picMkLst>
        </pc:picChg>
        <pc:picChg chg="add mod ord modCrop">
          <ac:chgData name="Balikian, Riley James" userId="243913b6-5d80-49c1-ad1d-b0f16257c64b" providerId="ADAL" clId="{7D69F1F9-E91C-4709-B0D0-E24CF5F49616}" dt="2023-01-26T15:34:41.523" v="1045" actId="164"/>
          <ac:picMkLst>
            <pc:docMk/>
            <pc:sldMk cId="3853933607" sldId="259"/>
            <ac:picMk id="8" creationId="{9C521C5F-B77F-40E2-A6B3-929600DB9FB1}"/>
          </ac:picMkLst>
        </pc:picChg>
        <pc:picChg chg="add mod topLvl modCrop">
          <ac:chgData name="Balikian, Riley James" userId="243913b6-5d80-49c1-ad1d-b0f16257c64b" providerId="ADAL" clId="{7D69F1F9-E91C-4709-B0D0-E24CF5F49616}" dt="2023-01-26T15:32:09.680" v="1025" actId="21"/>
          <ac:picMkLst>
            <pc:docMk/>
            <pc:sldMk cId="3853933607" sldId="259"/>
            <ac:picMk id="10" creationId="{68685366-59F7-4AAB-B232-BA9AB6CCCC89}"/>
          </ac:picMkLst>
        </pc:picChg>
        <pc:picChg chg="add mod modCrop">
          <ac:chgData name="Balikian, Riley James" userId="243913b6-5d80-49c1-ad1d-b0f16257c64b" providerId="ADAL" clId="{7D69F1F9-E91C-4709-B0D0-E24CF5F49616}" dt="2023-01-26T15:34:50.903" v="1046" actId="732"/>
          <ac:picMkLst>
            <pc:docMk/>
            <pc:sldMk cId="3853933607" sldId="259"/>
            <ac:picMk id="11" creationId="{C7AFA197-BBE8-482C-B623-28D493140FA4}"/>
          </ac:picMkLst>
        </pc:picChg>
        <pc:picChg chg="del">
          <ac:chgData name="Balikian, Riley James" userId="243913b6-5d80-49c1-ad1d-b0f16257c64b" providerId="ADAL" clId="{7D69F1F9-E91C-4709-B0D0-E24CF5F49616}" dt="2023-01-25T17:15:35.062" v="551" actId="478"/>
          <ac:picMkLst>
            <pc:docMk/>
            <pc:sldMk cId="3853933607" sldId="259"/>
            <ac:picMk id="27" creationId="{E4D5194F-CCCC-49CA-AD16-A4AF3AD58D4E}"/>
          </ac:picMkLst>
        </pc:picChg>
        <pc:picChg chg="del">
          <ac:chgData name="Balikian, Riley James" userId="243913b6-5d80-49c1-ad1d-b0f16257c64b" providerId="ADAL" clId="{7D69F1F9-E91C-4709-B0D0-E24CF5F49616}" dt="2023-01-25T18:39:59.961" v="690" actId="478"/>
          <ac:picMkLst>
            <pc:docMk/>
            <pc:sldMk cId="3853933607" sldId="259"/>
            <ac:picMk id="28" creationId="{F3E31D1E-D8D0-4349-AC60-3D3D3C68825F}"/>
          </ac:picMkLst>
        </pc:picChg>
        <pc:picChg chg="del">
          <ac:chgData name="Balikian, Riley James" userId="243913b6-5d80-49c1-ad1d-b0f16257c64b" providerId="ADAL" clId="{7D69F1F9-E91C-4709-B0D0-E24CF5F49616}" dt="2023-01-25T17:15:35.562" v="552" actId="478"/>
          <ac:picMkLst>
            <pc:docMk/>
            <pc:sldMk cId="3853933607" sldId="259"/>
            <ac:picMk id="30" creationId="{AB180436-7D2B-4ACB-B6AF-5AE790CAD9F4}"/>
          </ac:picMkLst>
        </pc:picChg>
      </pc:sldChg>
      <pc:sldChg chg="addSp modSp new mod">
        <pc:chgData name="Balikian, Riley James" userId="243913b6-5d80-49c1-ad1d-b0f16257c64b" providerId="ADAL" clId="{7D69F1F9-E91C-4709-B0D0-E24CF5F49616}" dt="2023-01-25T18:47:53.313" v="860" actId="1076"/>
        <pc:sldMkLst>
          <pc:docMk/>
          <pc:sldMk cId="1443936361" sldId="260"/>
        </pc:sldMkLst>
        <pc:spChg chg="add mod">
          <ac:chgData name="Balikian, Riley James" userId="243913b6-5d80-49c1-ad1d-b0f16257c64b" providerId="ADAL" clId="{7D69F1F9-E91C-4709-B0D0-E24CF5F49616}" dt="2023-01-25T18:47:38.367" v="848" actId="164"/>
          <ac:spMkLst>
            <pc:docMk/>
            <pc:sldMk cId="1443936361" sldId="260"/>
            <ac:spMk id="5" creationId="{23DAA8C1-61C7-42BF-A0F5-622F4F967A58}"/>
          </ac:spMkLst>
        </pc:spChg>
        <pc:spChg chg="add mod">
          <ac:chgData name="Balikian, Riley James" userId="243913b6-5d80-49c1-ad1d-b0f16257c64b" providerId="ADAL" clId="{7D69F1F9-E91C-4709-B0D0-E24CF5F49616}" dt="2023-01-25T18:47:43.561" v="856" actId="164"/>
          <ac:spMkLst>
            <pc:docMk/>
            <pc:sldMk cId="1443936361" sldId="260"/>
            <ac:spMk id="6" creationId="{113631CB-1E29-47EE-8AEB-C4E59D325D5B}"/>
          </ac:spMkLst>
        </pc:spChg>
        <pc:grpChg chg="add mod">
          <ac:chgData name="Balikian, Riley James" userId="243913b6-5d80-49c1-ad1d-b0f16257c64b" providerId="ADAL" clId="{7D69F1F9-E91C-4709-B0D0-E24CF5F49616}" dt="2023-01-25T18:47:53.313" v="860" actId="1076"/>
          <ac:grpSpMkLst>
            <pc:docMk/>
            <pc:sldMk cId="1443936361" sldId="260"/>
            <ac:grpSpMk id="7" creationId="{DE851E68-2E74-4D7B-A179-3F860770B45D}"/>
          </ac:grpSpMkLst>
        </pc:grpChg>
        <pc:grpChg chg="add mod">
          <ac:chgData name="Balikian, Riley James" userId="243913b6-5d80-49c1-ad1d-b0f16257c64b" providerId="ADAL" clId="{7D69F1F9-E91C-4709-B0D0-E24CF5F49616}" dt="2023-01-25T18:47:53.313" v="860" actId="1076"/>
          <ac:grpSpMkLst>
            <pc:docMk/>
            <pc:sldMk cId="1443936361" sldId="260"/>
            <ac:grpSpMk id="8" creationId="{D58B10FF-8DF3-4DCA-8F4C-94285FAD5499}"/>
          </ac:grpSpMkLst>
        </pc:grpChg>
        <pc:picChg chg="add mod modCrop">
          <ac:chgData name="Balikian, Riley James" userId="243913b6-5d80-49c1-ad1d-b0f16257c64b" providerId="ADAL" clId="{7D69F1F9-E91C-4709-B0D0-E24CF5F49616}" dt="2023-01-25T18:47:38.367" v="848" actId="164"/>
          <ac:picMkLst>
            <pc:docMk/>
            <pc:sldMk cId="1443936361" sldId="260"/>
            <ac:picMk id="2" creationId="{9644353C-828F-42AF-ACA7-9924C6F30427}"/>
          </ac:picMkLst>
        </pc:picChg>
        <pc:picChg chg="add mod">
          <ac:chgData name="Balikian, Riley James" userId="243913b6-5d80-49c1-ad1d-b0f16257c64b" providerId="ADAL" clId="{7D69F1F9-E91C-4709-B0D0-E24CF5F49616}" dt="2023-01-25T18:47:43.561" v="856" actId="164"/>
          <ac:picMkLst>
            <pc:docMk/>
            <pc:sldMk cId="1443936361" sldId="260"/>
            <ac:picMk id="4" creationId="{02A7EB48-16D2-4C7B-A1FB-9915968991C9}"/>
          </ac:picMkLst>
        </pc:picChg>
      </pc:sldChg>
      <pc:sldChg chg="delSp new del mod modClrScheme chgLayout">
        <pc:chgData name="Balikian, Riley James" userId="243913b6-5d80-49c1-ad1d-b0f16257c64b" providerId="ADAL" clId="{7D69F1F9-E91C-4709-B0D0-E24CF5F49616}" dt="2023-01-25T17:30:55.926" v="616" actId="47"/>
        <pc:sldMkLst>
          <pc:docMk/>
          <pc:sldMk cId="2683453238" sldId="261"/>
        </pc:sldMkLst>
        <pc:spChg chg="del">
          <ac:chgData name="Balikian, Riley James" userId="243913b6-5d80-49c1-ad1d-b0f16257c64b" providerId="ADAL" clId="{7D69F1F9-E91C-4709-B0D0-E24CF5F49616}" dt="2023-01-25T17:30:46.358" v="614" actId="700"/>
          <ac:spMkLst>
            <pc:docMk/>
            <pc:sldMk cId="2683453238" sldId="261"/>
            <ac:spMk id="2" creationId="{1154F6B8-55EF-4273-87BA-5493639D017D}"/>
          </ac:spMkLst>
        </pc:spChg>
        <pc:spChg chg="del">
          <ac:chgData name="Balikian, Riley James" userId="243913b6-5d80-49c1-ad1d-b0f16257c64b" providerId="ADAL" clId="{7D69F1F9-E91C-4709-B0D0-E24CF5F49616}" dt="2023-01-25T17:30:46.358" v="614" actId="700"/>
          <ac:spMkLst>
            <pc:docMk/>
            <pc:sldMk cId="2683453238" sldId="261"/>
            <ac:spMk id="3" creationId="{0EB03680-072E-487D-9565-BE9B76C99051}"/>
          </ac:spMkLst>
        </pc:spChg>
      </pc:sldChg>
      <pc:sldChg chg="modSp add mod">
        <pc:chgData name="Balikian, Riley James" userId="243913b6-5d80-49c1-ad1d-b0f16257c64b" providerId="ADAL" clId="{7D69F1F9-E91C-4709-B0D0-E24CF5F49616}" dt="2023-01-26T15:47:47.652" v="1202" actId="20577"/>
        <pc:sldMkLst>
          <pc:docMk/>
          <pc:sldMk cId="753728974" sldId="289"/>
        </pc:sldMkLst>
        <pc:spChg chg="mod">
          <ac:chgData name="Balikian, Riley James" userId="243913b6-5d80-49c1-ad1d-b0f16257c64b" providerId="ADAL" clId="{7D69F1F9-E91C-4709-B0D0-E24CF5F49616}" dt="2023-01-26T15:47:47.652" v="1202" actId="20577"/>
          <ac:spMkLst>
            <pc:docMk/>
            <pc:sldMk cId="753728974" sldId="289"/>
            <ac:spMk id="22" creationId="{7900CEB7-A49C-6D41-54DF-A3C1120F7FC8}"/>
          </ac:spMkLst>
        </pc:spChg>
      </pc:sldChg>
      <pc:sldChg chg="addSp modSp add mod">
        <pc:chgData name="Balikian, Riley James" userId="243913b6-5d80-49c1-ad1d-b0f16257c64b" providerId="ADAL" clId="{7D69F1F9-E91C-4709-B0D0-E24CF5F49616}" dt="2023-01-25T18:38:59.297" v="688" actId="208"/>
        <pc:sldMkLst>
          <pc:docMk/>
          <pc:sldMk cId="3101730492" sldId="306"/>
        </pc:sldMkLst>
        <pc:spChg chg="add mod">
          <ac:chgData name="Balikian, Riley James" userId="243913b6-5d80-49c1-ad1d-b0f16257c64b" providerId="ADAL" clId="{7D69F1F9-E91C-4709-B0D0-E24CF5F49616}" dt="2023-01-25T18:38:59.297" v="688" actId="208"/>
          <ac:spMkLst>
            <pc:docMk/>
            <pc:sldMk cId="3101730492" sldId="306"/>
            <ac:spMk id="4" creationId="{93D32799-FF87-4C9C-8AE0-9E9D8A782DBF}"/>
          </ac:spMkLst>
        </pc:spChg>
        <pc:spChg chg="add mod">
          <ac:chgData name="Balikian, Riley James" userId="243913b6-5d80-49c1-ad1d-b0f16257c64b" providerId="ADAL" clId="{7D69F1F9-E91C-4709-B0D0-E24CF5F49616}" dt="2023-01-25T18:38:41.281" v="686" actId="164"/>
          <ac:spMkLst>
            <pc:docMk/>
            <pc:sldMk cId="3101730492" sldId="306"/>
            <ac:spMk id="17" creationId="{D5AB852D-CB7B-473F-8930-AD510056213F}"/>
          </ac:spMkLst>
        </pc:spChg>
        <pc:spChg chg="add mod">
          <ac:chgData name="Balikian, Riley James" userId="243913b6-5d80-49c1-ad1d-b0f16257c64b" providerId="ADAL" clId="{7D69F1F9-E91C-4709-B0D0-E24CF5F49616}" dt="2023-01-25T18:38:41.281" v="686" actId="164"/>
          <ac:spMkLst>
            <pc:docMk/>
            <pc:sldMk cId="3101730492" sldId="306"/>
            <ac:spMk id="18" creationId="{C1902FDC-5200-4344-AB46-2C9B0A7BAF04}"/>
          </ac:spMkLst>
        </pc:spChg>
        <pc:spChg chg="add mod">
          <ac:chgData name="Balikian, Riley James" userId="243913b6-5d80-49c1-ad1d-b0f16257c64b" providerId="ADAL" clId="{7D69F1F9-E91C-4709-B0D0-E24CF5F49616}" dt="2023-01-25T18:38:41.281" v="686" actId="164"/>
          <ac:spMkLst>
            <pc:docMk/>
            <pc:sldMk cId="3101730492" sldId="306"/>
            <ac:spMk id="19" creationId="{B0E95D61-B6B3-48FD-BA9D-BA28492C70EF}"/>
          </ac:spMkLst>
        </pc:spChg>
        <pc:spChg chg="add mod">
          <ac:chgData name="Balikian, Riley James" userId="243913b6-5d80-49c1-ad1d-b0f16257c64b" providerId="ADAL" clId="{7D69F1F9-E91C-4709-B0D0-E24CF5F49616}" dt="2023-01-25T18:38:41.281" v="686" actId="164"/>
          <ac:spMkLst>
            <pc:docMk/>
            <pc:sldMk cId="3101730492" sldId="306"/>
            <ac:spMk id="20" creationId="{0E5DB923-2602-410C-9070-8FA5DB1CBDFD}"/>
          </ac:spMkLst>
        </pc:spChg>
        <pc:grpChg chg="add mod">
          <ac:chgData name="Balikian, Riley James" userId="243913b6-5d80-49c1-ad1d-b0f16257c64b" providerId="ADAL" clId="{7D69F1F9-E91C-4709-B0D0-E24CF5F49616}" dt="2023-01-25T18:38:44.581" v="687" actId="164"/>
          <ac:grpSpMkLst>
            <pc:docMk/>
            <pc:sldMk cId="3101730492" sldId="306"/>
            <ac:grpSpMk id="5" creationId="{3C272E1F-9167-4931-AF08-8CFA68B17AC5}"/>
          </ac:grpSpMkLst>
        </pc:grpChg>
        <pc:grpChg chg="mod">
          <ac:chgData name="Balikian, Riley James" userId="243913b6-5d80-49c1-ad1d-b0f16257c64b" providerId="ADAL" clId="{7D69F1F9-E91C-4709-B0D0-E24CF5F49616}" dt="2023-01-25T18:38:44.581" v="687" actId="164"/>
          <ac:grpSpMkLst>
            <pc:docMk/>
            <pc:sldMk cId="3101730492" sldId="306"/>
            <ac:grpSpMk id="16" creationId="{36F4C794-2C9E-A0ED-0579-E2DFF6987F93}"/>
          </ac:grpSpMkLst>
        </pc:grpChg>
        <pc:grpChg chg="add mod">
          <ac:chgData name="Balikian, Riley James" userId="243913b6-5d80-49c1-ad1d-b0f16257c64b" providerId="ADAL" clId="{7D69F1F9-E91C-4709-B0D0-E24CF5F49616}" dt="2023-01-25T18:38:44.581" v="687" actId="164"/>
          <ac:grpSpMkLst>
            <pc:docMk/>
            <pc:sldMk cId="3101730492" sldId="306"/>
            <ac:grpSpMk id="21" creationId="{072F1E0C-FBC9-48CE-B9A5-A54F6C3AB4F4}"/>
          </ac:grpSpMkLst>
        </pc:grpChg>
      </pc:sldChg>
      <pc:sldChg chg="addSp delSp modSp new mod">
        <pc:chgData name="Balikian, Riley James" userId="243913b6-5d80-49c1-ad1d-b0f16257c64b" providerId="ADAL" clId="{7D69F1F9-E91C-4709-B0D0-E24CF5F49616}" dt="2023-01-26T16:22:55.182" v="1207" actId="962"/>
        <pc:sldMkLst>
          <pc:docMk/>
          <pc:sldMk cId="2663201267" sldId="307"/>
        </pc:sldMkLst>
        <pc:spChg chg="add del">
          <ac:chgData name="Balikian, Riley James" userId="243913b6-5d80-49c1-ad1d-b0f16257c64b" providerId="ADAL" clId="{7D69F1F9-E91C-4709-B0D0-E24CF5F49616}" dt="2023-01-25T18:34:12.861" v="620" actId="22"/>
          <ac:spMkLst>
            <pc:docMk/>
            <pc:sldMk cId="2663201267" sldId="307"/>
            <ac:spMk id="3" creationId="{7B18BDA0-2950-4FD3-88D7-D27CEB30870F}"/>
          </ac:spMkLst>
        </pc:spChg>
        <pc:spChg chg="add mod">
          <ac:chgData name="Balikian, Riley James" userId="243913b6-5d80-49c1-ad1d-b0f16257c64b" providerId="ADAL" clId="{7D69F1F9-E91C-4709-B0D0-E24CF5F49616}" dt="2023-01-25T18:36:55.180" v="672" actId="164"/>
          <ac:spMkLst>
            <pc:docMk/>
            <pc:sldMk cId="2663201267" sldId="307"/>
            <ac:spMk id="8" creationId="{F8B6E7EA-F90D-40D2-AC7F-B414A287D38D}"/>
          </ac:spMkLst>
        </pc:spChg>
        <pc:spChg chg="add mod">
          <ac:chgData name="Balikian, Riley James" userId="243913b6-5d80-49c1-ad1d-b0f16257c64b" providerId="ADAL" clId="{7D69F1F9-E91C-4709-B0D0-E24CF5F49616}" dt="2023-01-25T18:36:55.180" v="672" actId="164"/>
          <ac:spMkLst>
            <pc:docMk/>
            <pc:sldMk cId="2663201267" sldId="307"/>
            <ac:spMk id="9" creationId="{B6000F5D-817C-4EB4-A773-E441245A5E81}"/>
          </ac:spMkLst>
        </pc:spChg>
        <pc:grpChg chg="add del mod">
          <ac:chgData name="Balikian, Riley James" userId="243913b6-5d80-49c1-ad1d-b0f16257c64b" providerId="ADAL" clId="{7D69F1F9-E91C-4709-B0D0-E24CF5F49616}" dt="2023-01-26T16:22:25.962" v="1204" actId="478"/>
          <ac:grpSpMkLst>
            <pc:docMk/>
            <pc:sldMk cId="2663201267" sldId="307"/>
            <ac:grpSpMk id="10" creationId="{62083F48-1423-43B3-A3F6-FAFAB356215B}"/>
          </ac:grpSpMkLst>
        </pc:grpChg>
        <pc:picChg chg="add mod">
          <ac:chgData name="Balikian, Riley James" userId="243913b6-5d80-49c1-ad1d-b0f16257c64b" providerId="ADAL" clId="{7D69F1F9-E91C-4709-B0D0-E24CF5F49616}" dt="2023-01-26T16:22:55.182" v="1207" actId="962"/>
          <ac:picMkLst>
            <pc:docMk/>
            <pc:sldMk cId="2663201267" sldId="307"/>
            <ac:picMk id="3" creationId="{E39110F8-9C78-40C3-9EC1-FF0D28A41569}"/>
          </ac:picMkLst>
        </pc:picChg>
        <pc:picChg chg="add del mod">
          <ac:chgData name="Balikian, Riley James" userId="243913b6-5d80-49c1-ad1d-b0f16257c64b" providerId="ADAL" clId="{7D69F1F9-E91C-4709-B0D0-E24CF5F49616}" dt="2023-01-26T16:22:25.032" v="1203" actId="478"/>
          <ac:picMkLst>
            <pc:docMk/>
            <pc:sldMk cId="2663201267" sldId="307"/>
            <ac:picMk id="5" creationId="{D1BE0A7C-DA8B-452C-AFE4-04F1594C1174}"/>
          </ac:picMkLst>
        </pc:picChg>
        <pc:picChg chg="add mod">
          <ac:chgData name="Balikian, Riley James" userId="243913b6-5d80-49c1-ad1d-b0f16257c64b" providerId="ADAL" clId="{7D69F1F9-E91C-4709-B0D0-E24CF5F49616}" dt="2023-01-25T18:36:55.180" v="672" actId="164"/>
          <ac:picMkLst>
            <pc:docMk/>
            <pc:sldMk cId="2663201267" sldId="307"/>
            <ac:picMk id="7" creationId="{02231A49-48D4-493B-8919-A0CE2BB91DB2}"/>
          </ac:picMkLst>
        </pc:picChg>
      </pc:sldChg>
      <pc:sldChg chg="add del">
        <pc:chgData name="Balikian, Riley James" userId="243913b6-5d80-49c1-ad1d-b0f16257c64b" providerId="ADAL" clId="{7D69F1F9-E91C-4709-B0D0-E24CF5F49616}" dt="2023-01-25T18:41:03.943" v="693" actId="47"/>
        <pc:sldMkLst>
          <pc:docMk/>
          <pc:sldMk cId="680461053" sldId="308"/>
        </pc:sldMkLst>
      </pc:sldChg>
      <pc:sldChg chg="addSp modSp add mod">
        <pc:chgData name="Balikian, Riley James" userId="243913b6-5d80-49c1-ad1d-b0f16257c64b" providerId="ADAL" clId="{7D69F1F9-E91C-4709-B0D0-E24CF5F49616}" dt="2023-01-25T18:41:45.518" v="700" actId="1582"/>
        <pc:sldMkLst>
          <pc:docMk/>
          <pc:sldMk cId="3138169817" sldId="308"/>
        </pc:sldMkLst>
        <pc:spChg chg="add mod">
          <ac:chgData name="Balikian, Riley James" userId="243913b6-5d80-49c1-ad1d-b0f16257c64b" providerId="ADAL" clId="{7D69F1F9-E91C-4709-B0D0-E24CF5F49616}" dt="2023-01-25T18:41:45.518" v="700" actId="1582"/>
          <ac:spMkLst>
            <pc:docMk/>
            <pc:sldMk cId="3138169817" sldId="308"/>
            <ac:spMk id="2" creationId="{68FD9280-759E-4575-A507-1016AD530BFC}"/>
          </ac:spMkLst>
        </pc:spChg>
      </pc:sldChg>
      <pc:sldChg chg="modSp new mod">
        <pc:chgData name="Balikian, Riley James" userId="243913b6-5d80-49c1-ad1d-b0f16257c64b" providerId="ADAL" clId="{7D69F1F9-E91C-4709-B0D0-E24CF5F49616}" dt="2023-01-25T18:49:22.088" v="1004" actId="20577"/>
        <pc:sldMkLst>
          <pc:docMk/>
          <pc:sldMk cId="152310428" sldId="309"/>
        </pc:sldMkLst>
        <pc:spChg chg="mod">
          <ac:chgData name="Balikian, Riley James" userId="243913b6-5d80-49c1-ad1d-b0f16257c64b" providerId="ADAL" clId="{7D69F1F9-E91C-4709-B0D0-E24CF5F49616}" dt="2023-01-25T18:48:18.491" v="881" actId="20577"/>
          <ac:spMkLst>
            <pc:docMk/>
            <pc:sldMk cId="152310428" sldId="309"/>
            <ac:spMk id="2" creationId="{2F8CD938-1700-4761-BEEE-3E4547CE3058}"/>
          </ac:spMkLst>
        </pc:spChg>
        <pc:spChg chg="mod">
          <ac:chgData name="Balikian, Riley James" userId="243913b6-5d80-49c1-ad1d-b0f16257c64b" providerId="ADAL" clId="{7D69F1F9-E91C-4709-B0D0-E24CF5F49616}" dt="2023-01-25T18:49:22.088" v="1004" actId="20577"/>
          <ac:spMkLst>
            <pc:docMk/>
            <pc:sldMk cId="152310428" sldId="309"/>
            <ac:spMk id="3" creationId="{B8EB7176-B51B-4701-B3AE-FBD0ADE885C0}"/>
          </ac:spMkLst>
        </pc:spChg>
      </pc:sldChg>
      <pc:sldChg chg="addSp delSp modSp mod">
        <pc:chgData name="Balikian, Riley James" userId="243913b6-5d80-49c1-ad1d-b0f16257c64b" providerId="ADAL" clId="{7D69F1F9-E91C-4709-B0D0-E24CF5F49616}" dt="2023-01-26T15:38:56.300" v="1193"/>
        <pc:sldMkLst>
          <pc:docMk/>
          <pc:sldMk cId="830437427" sldId="313"/>
        </pc:sldMkLst>
        <pc:grpChg chg="del">
          <ac:chgData name="Balikian, Riley James" userId="243913b6-5d80-49c1-ad1d-b0f16257c64b" providerId="ADAL" clId="{7D69F1F9-E91C-4709-B0D0-E24CF5F49616}" dt="2023-01-26T15:38:56.041" v="1192" actId="478"/>
          <ac:grpSpMkLst>
            <pc:docMk/>
            <pc:sldMk cId="830437427" sldId="313"/>
            <ac:grpSpMk id="7" creationId="{D3CC2844-E676-4DF8-8665-C617EC2CDF6B}"/>
          </ac:grpSpMkLst>
        </pc:grpChg>
        <pc:grpChg chg="add mod">
          <ac:chgData name="Balikian, Riley James" userId="243913b6-5d80-49c1-ad1d-b0f16257c64b" providerId="ADAL" clId="{7D69F1F9-E91C-4709-B0D0-E24CF5F49616}" dt="2023-01-26T15:38:56.300" v="1193"/>
          <ac:grpSpMkLst>
            <pc:docMk/>
            <pc:sldMk cId="830437427" sldId="313"/>
            <ac:grpSpMk id="8" creationId="{ADC46BF2-7C86-414E-89EA-98072A935E15}"/>
          </ac:grpSpMkLst>
        </pc:grpChg>
        <pc:picChg chg="mod">
          <ac:chgData name="Balikian, Riley James" userId="243913b6-5d80-49c1-ad1d-b0f16257c64b" providerId="ADAL" clId="{7D69F1F9-E91C-4709-B0D0-E24CF5F49616}" dt="2023-01-26T15:38:56.300" v="1193"/>
          <ac:picMkLst>
            <pc:docMk/>
            <pc:sldMk cId="830437427" sldId="313"/>
            <ac:picMk id="9" creationId="{DF4EEC87-4EA8-4198-9E77-BAEF2F2322D6}"/>
          </ac:picMkLst>
        </pc:picChg>
        <pc:picChg chg="mod">
          <ac:chgData name="Balikian, Riley James" userId="243913b6-5d80-49c1-ad1d-b0f16257c64b" providerId="ADAL" clId="{7D69F1F9-E91C-4709-B0D0-E24CF5F49616}" dt="2023-01-26T15:38:56.300" v="1193"/>
          <ac:picMkLst>
            <pc:docMk/>
            <pc:sldMk cId="830437427" sldId="313"/>
            <ac:picMk id="11" creationId="{CDE7473D-1CF1-4853-BCD0-F9B6B4A44474}"/>
          </ac:picMkLst>
        </pc:picChg>
      </pc:sldChg>
      <pc:sldChg chg="add del">
        <pc:chgData name="Balikian, Riley James" userId="243913b6-5d80-49c1-ad1d-b0f16257c64b" providerId="ADAL" clId="{7D69F1F9-E91C-4709-B0D0-E24CF5F49616}" dt="2023-01-26T15:38:48.716" v="1191" actId="47"/>
        <pc:sldMkLst>
          <pc:docMk/>
          <pc:sldMk cId="3807203155" sldId="322"/>
        </pc:sldMkLst>
      </pc:sldChg>
    </pc:docChg>
  </pc:docChgLst>
  <pc:docChgLst>
    <pc:chgData name="Riley Balikian" userId="243913b6-5d80-49c1-ad1d-b0f16257c64b" providerId="ADAL" clId="{FFCE2EFC-D473-488C-8FE3-35CFC24E91C4}"/>
    <pc:docChg chg="undo custSel addSld delSld modSld sldOrd">
      <pc:chgData name="Riley Balikian" userId="243913b6-5d80-49c1-ad1d-b0f16257c64b" providerId="ADAL" clId="{FFCE2EFC-D473-488C-8FE3-35CFC24E91C4}" dt="2023-01-25T21:17:27.797" v="2567" actId="1076"/>
      <pc:docMkLst>
        <pc:docMk/>
      </pc:docMkLst>
      <pc:sldChg chg="modSp mod">
        <pc:chgData name="Riley Balikian" userId="243913b6-5d80-49c1-ad1d-b0f16257c64b" providerId="ADAL" clId="{FFCE2EFC-D473-488C-8FE3-35CFC24E91C4}" dt="2023-01-25T21:02:44.298" v="2134" actId="27636"/>
        <pc:sldMkLst>
          <pc:docMk/>
          <pc:sldMk cId="2631592031" sldId="256"/>
        </pc:sldMkLst>
        <pc:spChg chg="mod">
          <ac:chgData name="Riley Balikian" userId="243913b6-5d80-49c1-ad1d-b0f16257c64b" providerId="ADAL" clId="{FFCE2EFC-D473-488C-8FE3-35CFC24E91C4}" dt="2023-01-25T21:02:19.097" v="2084" actId="27636"/>
          <ac:spMkLst>
            <pc:docMk/>
            <pc:sldMk cId="2631592031" sldId="256"/>
            <ac:spMk id="2" creationId="{3494832B-1B17-41D6-8AFE-5E21288962CC}"/>
          </ac:spMkLst>
        </pc:spChg>
        <pc:spChg chg="mod">
          <ac:chgData name="Riley Balikian" userId="243913b6-5d80-49c1-ad1d-b0f16257c64b" providerId="ADAL" clId="{FFCE2EFC-D473-488C-8FE3-35CFC24E91C4}" dt="2023-01-25T21:02:44.298" v="2134" actId="27636"/>
          <ac:spMkLst>
            <pc:docMk/>
            <pc:sldMk cId="2631592031" sldId="256"/>
            <ac:spMk id="3" creationId="{050DF383-BC4C-46F7-9A9D-DDD3B5DB711D}"/>
          </ac:spMkLst>
        </pc:spChg>
      </pc:sldChg>
      <pc:sldChg chg="addSp delSp modSp mod">
        <pc:chgData name="Riley Balikian" userId="243913b6-5d80-49c1-ad1d-b0f16257c64b" providerId="ADAL" clId="{FFCE2EFC-D473-488C-8FE3-35CFC24E91C4}" dt="2023-01-25T21:13:28.386" v="2548" actId="1037"/>
        <pc:sldMkLst>
          <pc:docMk/>
          <pc:sldMk cId="213341493" sldId="257"/>
        </pc:sldMkLst>
        <pc:spChg chg="add mod">
          <ac:chgData name="Riley Balikian" userId="243913b6-5d80-49c1-ad1d-b0f16257c64b" providerId="ADAL" clId="{FFCE2EFC-D473-488C-8FE3-35CFC24E91C4}" dt="2023-01-25T21:03:53.819" v="2283" actId="14100"/>
          <ac:spMkLst>
            <pc:docMk/>
            <pc:sldMk cId="213341493" sldId="257"/>
            <ac:spMk id="3" creationId="{D154CE8D-D065-59E5-7B68-4B5F8B66767A}"/>
          </ac:spMkLst>
        </pc:spChg>
        <pc:spChg chg="add mod">
          <ac:chgData name="Riley Balikian" userId="243913b6-5d80-49c1-ad1d-b0f16257c64b" providerId="ADAL" clId="{FFCE2EFC-D473-488C-8FE3-35CFC24E91C4}" dt="2023-01-25T21:05:25.407" v="2399" actId="1076"/>
          <ac:spMkLst>
            <pc:docMk/>
            <pc:sldMk cId="213341493" sldId="257"/>
            <ac:spMk id="4" creationId="{1483CB85-F3EB-93AE-88EF-F6DA3CEC6175}"/>
          </ac:spMkLst>
        </pc:spChg>
        <pc:spChg chg="add mod">
          <ac:chgData name="Riley Balikian" userId="243913b6-5d80-49c1-ad1d-b0f16257c64b" providerId="ADAL" clId="{FFCE2EFC-D473-488C-8FE3-35CFC24E91C4}" dt="2023-01-25T21:08:39.702" v="2480" actId="1076"/>
          <ac:spMkLst>
            <pc:docMk/>
            <pc:sldMk cId="213341493" sldId="257"/>
            <ac:spMk id="6" creationId="{2C61DC71-7D68-054F-76CB-71C91B5226CC}"/>
          </ac:spMkLst>
        </pc:spChg>
        <pc:spChg chg="add mod">
          <ac:chgData name="Riley Balikian" userId="243913b6-5d80-49c1-ad1d-b0f16257c64b" providerId="ADAL" clId="{FFCE2EFC-D473-488C-8FE3-35CFC24E91C4}" dt="2023-01-25T21:08:37.252" v="2479" actId="1076"/>
          <ac:spMkLst>
            <pc:docMk/>
            <pc:sldMk cId="213341493" sldId="257"/>
            <ac:spMk id="8" creationId="{C363395B-9A2C-359D-61E1-A3209414D293}"/>
          </ac:spMkLst>
        </pc:spChg>
        <pc:spChg chg="add mod">
          <ac:chgData name="Riley Balikian" userId="243913b6-5d80-49c1-ad1d-b0f16257c64b" providerId="ADAL" clId="{FFCE2EFC-D473-488C-8FE3-35CFC24E91C4}" dt="2023-01-25T21:06:35.662" v="2448" actId="14100"/>
          <ac:spMkLst>
            <pc:docMk/>
            <pc:sldMk cId="213341493" sldId="257"/>
            <ac:spMk id="9" creationId="{A422603A-513F-CFCD-2F19-2E3736C1097B}"/>
          </ac:spMkLst>
        </pc:spChg>
        <pc:spChg chg="add mod">
          <ac:chgData name="Riley Balikian" userId="243913b6-5d80-49c1-ad1d-b0f16257c64b" providerId="ADAL" clId="{FFCE2EFC-D473-488C-8FE3-35CFC24E91C4}" dt="2023-01-25T21:06:41.570" v="2454" actId="20577"/>
          <ac:spMkLst>
            <pc:docMk/>
            <pc:sldMk cId="213341493" sldId="257"/>
            <ac:spMk id="12" creationId="{E49CADDE-F61D-8ADB-95CB-389FF768EEE4}"/>
          </ac:spMkLst>
        </pc:spChg>
        <pc:spChg chg="add del mod">
          <ac:chgData name="Riley Balikian" userId="243913b6-5d80-49c1-ad1d-b0f16257c64b" providerId="ADAL" clId="{FFCE2EFC-D473-488C-8FE3-35CFC24E91C4}" dt="2023-01-25T21:07:07.689" v="2467" actId="478"/>
          <ac:spMkLst>
            <pc:docMk/>
            <pc:sldMk cId="213341493" sldId="257"/>
            <ac:spMk id="14" creationId="{EC72EAC6-F438-283A-C74E-76BC2F30BB1A}"/>
          </ac:spMkLst>
        </pc:spChg>
        <pc:spChg chg="mod">
          <ac:chgData name="Riley Balikian" userId="243913b6-5d80-49c1-ad1d-b0f16257c64b" providerId="ADAL" clId="{FFCE2EFC-D473-488C-8FE3-35CFC24E91C4}" dt="2023-01-25T21:11:11.345" v="2524" actId="1076"/>
          <ac:spMkLst>
            <pc:docMk/>
            <pc:sldMk cId="213341493" sldId="257"/>
            <ac:spMk id="27" creationId="{0AD18C09-EF09-48EC-836B-2D7F1C8D7D66}"/>
          </ac:spMkLst>
        </pc:spChg>
        <pc:spChg chg="add mod">
          <ac:chgData name="Riley Balikian" userId="243913b6-5d80-49c1-ad1d-b0f16257c64b" providerId="ADAL" clId="{FFCE2EFC-D473-488C-8FE3-35CFC24E91C4}" dt="2023-01-25T21:10:35.076" v="2514" actId="1076"/>
          <ac:spMkLst>
            <pc:docMk/>
            <pc:sldMk cId="213341493" sldId="257"/>
            <ac:spMk id="32" creationId="{ECFDF633-611B-A561-818A-D05373A7B6EF}"/>
          </ac:spMkLst>
        </pc:spChg>
        <pc:spChg chg="add mod">
          <ac:chgData name="Riley Balikian" userId="243913b6-5d80-49c1-ad1d-b0f16257c64b" providerId="ADAL" clId="{FFCE2EFC-D473-488C-8FE3-35CFC24E91C4}" dt="2023-01-25T21:12:51.067" v="2532" actId="403"/>
          <ac:spMkLst>
            <pc:docMk/>
            <pc:sldMk cId="213341493" sldId="257"/>
            <ac:spMk id="33" creationId="{59F99B6B-2E1F-6075-A363-3094205581BA}"/>
          </ac:spMkLst>
        </pc:spChg>
        <pc:spChg chg="add mod">
          <ac:chgData name="Riley Balikian" userId="243913b6-5d80-49c1-ad1d-b0f16257c64b" providerId="ADAL" clId="{FFCE2EFC-D473-488C-8FE3-35CFC24E91C4}" dt="2023-01-25T21:13:28.386" v="2548" actId="1037"/>
          <ac:spMkLst>
            <pc:docMk/>
            <pc:sldMk cId="213341493" sldId="257"/>
            <ac:spMk id="35" creationId="{0C34DCF5-1354-76E4-3229-58505F24353D}"/>
          </ac:spMkLst>
        </pc:spChg>
        <pc:picChg chg="add mod">
          <ac:chgData name="Riley Balikian" userId="243913b6-5d80-49c1-ad1d-b0f16257c64b" providerId="ADAL" clId="{FFCE2EFC-D473-488C-8FE3-35CFC24E91C4}" dt="2023-01-25T21:08:47.888" v="2481" actId="1076"/>
          <ac:picMkLst>
            <pc:docMk/>
            <pc:sldMk cId="213341493" sldId="257"/>
            <ac:picMk id="31" creationId="{9A0488F5-A459-8C68-B513-48EF29F13F58}"/>
          </ac:picMkLst>
        </pc:picChg>
        <pc:picChg chg="add mod">
          <ac:chgData name="Riley Balikian" userId="243913b6-5d80-49c1-ad1d-b0f16257c64b" providerId="ADAL" clId="{FFCE2EFC-D473-488C-8FE3-35CFC24E91C4}" dt="2023-01-25T21:12:42.612" v="2529" actId="1076"/>
          <ac:picMkLst>
            <pc:docMk/>
            <pc:sldMk cId="213341493" sldId="257"/>
            <ac:picMk id="34" creationId="{FB03C337-535A-EAC3-F3E5-D3B599290BD5}"/>
          </ac:picMkLst>
        </pc:picChg>
      </pc:sldChg>
      <pc:sldChg chg="addSp modSp mod">
        <pc:chgData name="Riley Balikian" userId="243913b6-5d80-49c1-ad1d-b0f16257c64b" providerId="ADAL" clId="{FFCE2EFC-D473-488C-8FE3-35CFC24E91C4}" dt="2023-01-25T21:15:25.876" v="2559" actId="14100"/>
        <pc:sldMkLst>
          <pc:docMk/>
          <pc:sldMk cId="227151416" sldId="258"/>
        </pc:sldMkLst>
        <pc:grpChg chg="add mod">
          <ac:chgData name="Riley Balikian" userId="243913b6-5d80-49c1-ad1d-b0f16257c64b" providerId="ADAL" clId="{FFCE2EFC-D473-488C-8FE3-35CFC24E91C4}" dt="2023-01-25T21:15:25.876" v="2559" actId="14100"/>
          <ac:grpSpMkLst>
            <pc:docMk/>
            <pc:sldMk cId="227151416" sldId="258"/>
            <ac:grpSpMk id="3" creationId="{E63E5356-E460-DC90-42BA-E7AD357D5971}"/>
          </ac:grpSpMkLst>
        </pc:grpChg>
        <pc:picChg chg="add mod modCrop">
          <ac:chgData name="Riley Balikian" userId="243913b6-5d80-49c1-ad1d-b0f16257c64b" providerId="ADAL" clId="{FFCE2EFC-D473-488C-8FE3-35CFC24E91C4}" dt="2023-01-25T21:15:22.249" v="2558" actId="164"/>
          <ac:picMkLst>
            <pc:docMk/>
            <pc:sldMk cId="227151416" sldId="258"/>
            <ac:picMk id="2" creationId="{3AFCB4D4-2D5B-02D4-32D2-9A8E3F328458}"/>
          </ac:picMkLst>
        </pc:picChg>
        <pc:picChg chg="mod modCrop">
          <ac:chgData name="Riley Balikian" userId="243913b6-5d80-49c1-ad1d-b0f16257c64b" providerId="ADAL" clId="{FFCE2EFC-D473-488C-8FE3-35CFC24E91C4}" dt="2023-01-25T21:15:22.249" v="2558" actId="164"/>
          <ac:picMkLst>
            <pc:docMk/>
            <pc:sldMk cId="227151416" sldId="258"/>
            <ac:picMk id="31" creationId="{A7BB9CEB-4A9A-40D5-BF8A-603E8DB20B5A}"/>
          </ac:picMkLst>
        </pc:picChg>
      </pc:sldChg>
      <pc:sldChg chg="modSp mod">
        <pc:chgData name="Riley Balikian" userId="243913b6-5d80-49c1-ad1d-b0f16257c64b" providerId="ADAL" clId="{FFCE2EFC-D473-488C-8FE3-35CFC24E91C4}" dt="2023-01-25T20:06:59.078" v="131" actId="1038"/>
        <pc:sldMkLst>
          <pc:docMk/>
          <pc:sldMk cId="3853933607" sldId="259"/>
        </pc:sldMkLst>
        <pc:grpChg chg="mod">
          <ac:chgData name="Riley Balikian" userId="243913b6-5d80-49c1-ad1d-b0f16257c64b" providerId="ADAL" clId="{FFCE2EFC-D473-488C-8FE3-35CFC24E91C4}" dt="2023-01-25T20:06:59.078" v="131" actId="1038"/>
          <ac:grpSpMkLst>
            <pc:docMk/>
            <pc:sldMk cId="3853933607" sldId="259"/>
            <ac:grpSpMk id="7" creationId="{D3CC2844-E676-4DF8-8665-C617EC2CDF6B}"/>
          </ac:grpSpMkLst>
        </pc:grpChg>
      </pc:sldChg>
      <pc:sldChg chg="ord">
        <pc:chgData name="Riley Balikian" userId="243913b6-5d80-49c1-ad1d-b0f16257c64b" providerId="ADAL" clId="{FFCE2EFC-D473-488C-8FE3-35CFC24E91C4}" dt="2023-01-25T20:10:08.409" v="183"/>
        <pc:sldMkLst>
          <pc:docMk/>
          <pc:sldMk cId="753728974" sldId="289"/>
        </pc:sldMkLst>
      </pc:sldChg>
      <pc:sldChg chg="addSp modSp">
        <pc:chgData name="Riley Balikian" userId="243913b6-5d80-49c1-ad1d-b0f16257c64b" providerId="ADAL" clId="{FFCE2EFC-D473-488C-8FE3-35CFC24E91C4}" dt="2023-01-25T20:55:05.068" v="1562" actId="164"/>
        <pc:sldMkLst>
          <pc:docMk/>
          <pc:sldMk cId="3138169817" sldId="308"/>
        </pc:sldMkLst>
        <pc:spChg chg="add mod">
          <ac:chgData name="Riley Balikian" userId="243913b6-5d80-49c1-ad1d-b0f16257c64b" providerId="ADAL" clId="{FFCE2EFC-D473-488C-8FE3-35CFC24E91C4}" dt="2023-01-25T20:55:05.068" v="1562" actId="164"/>
          <ac:spMkLst>
            <pc:docMk/>
            <pc:sldMk cId="3138169817" sldId="308"/>
            <ac:spMk id="3" creationId="{82A21A88-BCBC-EC5B-1382-7627565E1B4B}"/>
          </ac:spMkLst>
        </pc:spChg>
        <pc:spChg chg="add mod">
          <ac:chgData name="Riley Balikian" userId="243913b6-5d80-49c1-ad1d-b0f16257c64b" providerId="ADAL" clId="{FFCE2EFC-D473-488C-8FE3-35CFC24E91C4}" dt="2023-01-25T20:55:05.068" v="1562" actId="164"/>
          <ac:spMkLst>
            <pc:docMk/>
            <pc:sldMk cId="3138169817" sldId="308"/>
            <ac:spMk id="4" creationId="{9636080E-93CC-C6C9-708C-BCCA1125F680}"/>
          </ac:spMkLst>
        </pc:spChg>
        <pc:spChg chg="mod">
          <ac:chgData name="Riley Balikian" userId="243913b6-5d80-49c1-ad1d-b0f16257c64b" providerId="ADAL" clId="{FFCE2EFC-D473-488C-8FE3-35CFC24E91C4}" dt="2023-01-25T20:55:05.068" v="1562" actId="164"/>
          <ac:spMkLst>
            <pc:docMk/>
            <pc:sldMk cId="3138169817" sldId="308"/>
            <ac:spMk id="6" creationId="{EA289FF8-8A68-42F6-83B3-C5B306AFA04E}"/>
          </ac:spMkLst>
        </pc:spChg>
        <pc:spChg chg="add mod">
          <ac:chgData name="Riley Balikian" userId="243913b6-5d80-49c1-ad1d-b0f16257c64b" providerId="ADAL" clId="{FFCE2EFC-D473-488C-8FE3-35CFC24E91C4}" dt="2023-01-25T20:55:05.068" v="1562" actId="164"/>
          <ac:spMkLst>
            <pc:docMk/>
            <pc:sldMk cId="3138169817" sldId="308"/>
            <ac:spMk id="7" creationId="{4AF76363-6E23-22BA-FB98-C5B4B0B5C821}"/>
          </ac:spMkLst>
        </pc:spChg>
        <pc:spChg chg="add mod">
          <ac:chgData name="Riley Balikian" userId="243913b6-5d80-49c1-ad1d-b0f16257c64b" providerId="ADAL" clId="{FFCE2EFC-D473-488C-8FE3-35CFC24E91C4}" dt="2023-01-25T20:55:05.068" v="1562" actId="164"/>
          <ac:spMkLst>
            <pc:docMk/>
            <pc:sldMk cId="3138169817" sldId="308"/>
            <ac:spMk id="8" creationId="{A556CC29-5693-A2F6-FD24-982BA5E7E606}"/>
          </ac:spMkLst>
        </pc:spChg>
        <pc:spChg chg="add mod">
          <ac:chgData name="Riley Balikian" userId="243913b6-5d80-49c1-ad1d-b0f16257c64b" providerId="ADAL" clId="{FFCE2EFC-D473-488C-8FE3-35CFC24E91C4}" dt="2023-01-25T20:55:05.068" v="1562" actId="164"/>
          <ac:spMkLst>
            <pc:docMk/>
            <pc:sldMk cId="3138169817" sldId="308"/>
            <ac:spMk id="9" creationId="{5C396AFE-B0D8-AED4-762B-875D607137C0}"/>
          </ac:spMkLst>
        </pc:spChg>
        <pc:grpChg chg="add mod">
          <ac:chgData name="Riley Balikian" userId="243913b6-5d80-49c1-ad1d-b0f16257c64b" providerId="ADAL" clId="{FFCE2EFC-D473-488C-8FE3-35CFC24E91C4}" dt="2023-01-25T20:55:05.068" v="1562" actId="164"/>
          <ac:grpSpMkLst>
            <pc:docMk/>
            <pc:sldMk cId="3138169817" sldId="308"/>
            <ac:grpSpMk id="10" creationId="{4E050FE4-CA1E-76B2-D444-2777144F63C1}"/>
          </ac:grpSpMkLst>
        </pc:grpChg>
      </pc:sldChg>
      <pc:sldChg chg="addSp modSp mod">
        <pc:chgData name="Riley Balikian" userId="243913b6-5d80-49c1-ad1d-b0f16257c64b" providerId="ADAL" clId="{FFCE2EFC-D473-488C-8FE3-35CFC24E91C4}" dt="2023-01-25T21:17:27.797" v="2567" actId="1076"/>
        <pc:sldMkLst>
          <pc:docMk/>
          <pc:sldMk cId="152310428" sldId="309"/>
        </pc:sldMkLst>
        <pc:spChg chg="mod">
          <ac:chgData name="Riley Balikian" userId="243913b6-5d80-49c1-ad1d-b0f16257c64b" providerId="ADAL" clId="{FFCE2EFC-D473-488C-8FE3-35CFC24E91C4}" dt="2023-01-25T21:01:10.426" v="2044" actId="1076"/>
          <ac:spMkLst>
            <pc:docMk/>
            <pc:sldMk cId="152310428" sldId="309"/>
            <ac:spMk id="2" creationId="{2F8CD938-1700-4761-BEEE-3E4547CE3058}"/>
          </ac:spMkLst>
        </pc:spChg>
        <pc:spChg chg="mod">
          <ac:chgData name="Riley Balikian" userId="243913b6-5d80-49c1-ad1d-b0f16257c64b" providerId="ADAL" clId="{FFCE2EFC-D473-488C-8FE3-35CFC24E91C4}" dt="2023-01-25T21:01:31.161" v="2054" actId="20577"/>
          <ac:spMkLst>
            <pc:docMk/>
            <pc:sldMk cId="152310428" sldId="309"/>
            <ac:spMk id="3" creationId="{B8EB7176-B51B-4701-B3AE-FBD0ADE885C0}"/>
          </ac:spMkLst>
        </pc:spChg>
        <pc:spChg chg="add mod">
          <ac:chgData name="Riley Balikian" userId="243913b6-5d80-49c1-ad1d-b0f16257c64b" providerId="ADAL" clId="{FFCE2EFC-D473-488C-8FE3-35CFC24E91C4}" dt="2023-01-25T21:17:27.797" v="2567" actId="1076"/>
          <ac:spMkLst>
            <pc:docMk/>
            <pc:sldMk cId="152310428" sldId="309"/>
            <ac:spMk id="4" creationId="{3800ED13-3510-733E-06AC-A532349FF9C5}"/>
          </ac:spMkLst>
        </pc:spChg>
      </pc:sldChg>
      <pc:sldChg chg="addSp delSp modSp add mod">
        <pc:chgData name="Riley Balikian" userId="243913b6-5d80-49c1-ad1d-b0f16257c64b" providerId="ADAL" clId="{FFCE2EFC-D473-488C-8FE3-35CFC24E91C4}" dt="2023-01-25T20:16:34.747" v="651" actId="14100"/>
        <pc:sldMkLst>
          <pc:docMk/>
          <pc:sldMk cId="1438215335" sldId="310"/>
        </pc:sldMkLst>
        <pc:spChg chg="add del mod">
          <ac:chgData name="Riley Balikian" userId="243913b6-5d80-49c1-ad1d-b0f16257c64b" providerId="ADAL" clId="{FFCE2EFC-D473-488C-8FE3-35CFC24E91C4}" dt="2023-01-25T20:08:29.213" v="154" actId="478"/>
          <ac:spMkLst>
            <pc:docMk/>
            <pc:sldMk cId="1438215335" sldId="310"/>
            <ac:spMk id="2" creationId="{886B55BE-E8ED-84B6-1D6A-36C704D08392}"/>
          </ac:spMkLst>
        </pc:spChg>
        <pc:spChg chg="del">
          <ac:chgData name="Riley Balikian" userId="243913b6-5d80-49c1-ad1d-b0f16257c64b" providerId="ADAL" clId="{FFCE2EFC-D473-488C-8FE3-35CFC24E91C4}" dt="2023-01-25T20:01:09.322" v="5" actId="478"/>
          <ac:spMkLst>
            <pc:docMk/>
            <pc:sldMk cId="1438215335" sldId="310"/>
            <ac:spMk id="4" creationId="{A453A2F2-0F7F-4082-86D6-2B8782B5852A}"/>
          </ac:spMkLst>
        </pc:spChg>
        <pc:spChg chg="del">
          <ac:chgData name="Riley Balikian" userId="243913b6-5d80-49c1-ad1d-b0f16257c64b" providerId="ADAL" clId="{FFCE2EFC-D473-488C-8FE3-35CFC24E91C4}" dt="2023-01-25T20:01:05.273" v="2" actId="478"/>
          <ac:spMkLst>
            <pc:docMk/>
            <pc:sldMk cId="1438215335" sldId="310"/>
            <ac:spMk id="5" creationId="{9BFF2724-B7F3-45BC-8C1E-E26476E43EAE}"/>
          </ac:spMkLst>
        </pc:spChg>
        <pc:spChg chg="add mod">
          <ac:chgData name="Riley Balikian" userId="243913b6-5d80-49c1-ad1d-b0f16257c64b" providerId="ADAL" clId="{FFCE2EFC-D473-488C-8FE3-35CFC24E91C4}" dt="2023-01-25T20:05:38.389" v="44" actId="113"/>
          <ac:spMkLst>
            <pc:docMk/>
            <pc:sldMk cId="1438215335" sldId="310"/>
            <ac:spMk id="12" creationId="{A3AE2C92-2C64-082B-4C44-901B3397E3F3}"/>
          </ac:spMkLst>
        </pc:spChg>
        <pc:spChg chg="add mod">
          <ac:chgData name="Riley Balikian" userId="243913b6-5d80-49c1-ad1d-b0f16257c64b" providerId="ADAL" clId="{FFCE2EFC-D473-488C-8FE3-35CFC24E91C4}" dt="2023-01-25T20:08:04.255" v="150" actId="164"/>
          <ac:spMkLst>
            <pc:docMk/>
            <pc:sldMk cId="1438215335" sldId="310"/>
            <ac:spMk id="13" creationId="{66ABD2A3-FF2C-F0C9-F235-DEEB574F92C4}"/>
          </ac:spMkLst>
        </pc:spChg>
        <pc:spChg chg="add mod">
          <ac:chgData name="Riley Balikian" userId="243913b6-5d80-49c1-ad1d-b0f16257c64b" providerId="ADAL" clId="{FFCE2EFC-D473-488C-8FE3-35CFC24E91C4}" dt="2023-01-25T20:09:44.142" v="177" actId="1076"/>
          <ac:spMkLst>
            <pc:docMk/>
            <pc:sldMk cId="1438215335" sldId="310"/>
            <ac:spMk id="14" creationId="{D67CBE00-B6F0-8257-4F0D-6D5DA82182CF}"/>
          </ac:spMkLst>
        </pc:spChg>
        <pc:spChg chg="add del mod">
          <ac:chgData name="Riley Balikian" userId="243913b6-5d80-49c1-ad1d-b0f16257c64b" providerId="ADAL" clId="{FFCE2EFC-D473-488C-8FE3-35CFC24E91C4}" dt="2023-01-25T20:07:17.946" v="138" actId="478"/>
          <ac:spMkLst>
            <pc:docMk/>
            <pc:sldMk cId="1438215335" sldId="310"/>
            <ac:spMk id="15" creationId="{3941A4A7-6F50-3677-27B9-7EF56EC867CF}"/>
          </ac:spMkLst>
        </pc:spChg>
        <pc:spChg chg="add mod">
          <ac:chgData name="Riley Balikian" userId="243913b6-5d80-49c1-ad1d-b0f16257c64b" providerId="ADAL" clId="{FFCE2EFC-D473-488C-8FE3-35CFC24E91C4}" dt="2023-01-25T20:08:04.255" v="150" actId="164"/>
          <ac:spMkLst>
            <pc:docMk/>
            <pc:sldMk cId="1438215335" sldId="310"/>
            <ac:spMk id="16" creationId="{82AB0B28-7B05-4668-080A-CAC819C5F7FA}"/>
          </ac:spMkLst>
        </pc:spChg>
        <pc:spChg chg="add mod">
          <ac:chgData name="Riley Balikian" userId="243913b6-5d80-49c1-ad1d-b0f16257c64b" providerId="ADAL" clId="{FFCE2EFC-D473-488C-8FE3-35CFC24E91C4}" dt="2023-01-25T20:16:34.747" v="651" actId="14100"/>
          <ac:spMkLst>
            <pc:docMk/>
            <pc:sldMk cId="1438215335" sldId="310"/>
            <ac:spMk id="21" creationId="{07BC577F-84D1-0502-4B5C-DBD14443A2C0}"/>
          </ac:spMkLst>
        </pc:spChg>
        <pc:grpChg chg="del mod">
          <ac:chgData name="Riley Balikian" userId="243913b6-5d80-49c1-ad1d-b0f16257c64b" providerId="ADAL" clId="{FFCE2EFC-D473-488C-8FE3-35CFC24E91C4}" dt="2023-01-25T20:01:05.821" v="4" actId="478"/>
          <ac:grpSpMkLst>
            <pc:docMk/>
            <pc:sldMk cId="1438215335" sldId="310"/>
            <ac:grpSpMk id="7" creationId="{D3CC2844-E676-4DF8-8665-C617EC2CDF6B}"/>
          </ac:grpSpMkLst>
        </pc:grpChg>
        <pc:grpChg chg="add del mod">
          <ac:chgData name="Riley Balikian" userId="243913b6-5d80-49c1-ad1d-b0f16257c64b" providerId="ADAL" clId="{FFCE2EFC-D473-488C-8FE3-35CFC24E91C4}" dt="2023-01-25T20:08:08.966" v="151" actId="21"/>
          <ac:grpSpMkLst>
            <pc:docMk/>
            <pc:sldMk cId="1438215335" sldId="310"/>
            <ac:grpSpMk id="17" creationId="{40BD06F2-E0A4-1882-707F-C1AA3ED2B228}"/>
          </ac:grpSpMkLst>
        </pc:grpChg>
        <pc:grpChg chg="add mod">
          <ac:chgData name="Riley Balikian" userId="243913b6-5d80-49c1-ad1d-b0f16257c64b" providerId="ADAL" clId="{FFCE2EFC-D473-488C-8FE3-35CFC24E91C4}" dt="2023-01-25T20:16:05.227" v="630" actId="1076"/>
          <ac:grpSpMkLst>
            <pc:docMk/>
            <pc:sldMk cId="1438215335" sldId="310"/>
            <ac:grpSpMk id="18" creationId="{B900A89B-D3FE-3E2F-D80F-965B8D7C456A}"/>
          </ac:grpSpMkLst>
        </pc:grpChg>
        <pc:picChg chg="add mod modCrop">
          <ac:chgData name="Riley Balikian" userId="243913b6-5d80-49c1-ad1d-b0f16257c64b" providerId="ADAL" clId="{FFCE2EFC-D473-488C-8FE3-35CFC24E91C4}" dt="2023-01-25T20:07:10.305" v="135" actId="1076"/>
          <ac:picMkLst>
            <pc:docMk/>
            <pc:sldMk cId="1438215335" sldId="310"/>
            <ac:picMk id="8" creationId="{1B5CC713-580B-0B3E-FD3E-2170BF48A5CA}"/>
          </ac:picMkLst>
        </pc:picChg>
        <pc:picChg chg="add mod modCrop">
          <ac:chgData name="Riley Balikian" userId="243913b6-5d80-49c1-ad1d-b0f16257c64b" providerId="ADAL" clId="{FFCE2EFC-D473-488C-8FE3-35CFC24E91C4}" dt="2023-01-25T20:08:04.255" v="150" actId="164"/>
          <ac:picMkLst>
            <pc:docMk/>
            <pc:sldMk cId="1438215335" sldId="310"/>
            <ac:picMk id="11" creationId="{20752D4B-451C-FF98-E53C-3301D41C941B}"/>
          </ac:picMkLst>
        </pc:picChg>
        <pc:picChg chg="mod modCrop">
          <ac:chgData name="Riley Balikian" userId="243913b6-5d80-49c1-ad1d-b0f16257c64b" providerId="ADAL" clId="{FFCE2EFC-D473-488C-8FE3-35CFC24E91C4}" dt="2023-01-25T20:09:31.288" v="173" actId="732"/>
          <ac:picMkLst>
            <pc:docMk/>
            <pc:sldMk cId="1438215335" sldId="310"/>
            <ac:picMk id="19" creationId="{EF5ACD28-98F9-49FD-5841-7F53D028F5CB}"/>
          </ac:picMkLst>
        </pc:picChg>
        <pc:picChg chg="mod modCrop">
          <ac:chgData name="Riley Balikian" userId="243913b6-5d80-49c1-ad1d-b0f16257c64b" providerId="ADAL" clId="{FFCE2EFC-D473-488C-8FE3-35CFC24E91C4}" dt="2023-01-25T20:09:37.664" v="175" actId="1076"/>
          <ac:picMkLst>
            <pc:docMk/>
            <pc:sldMk cId="1438215335" sldId="310"/>
            <ac:picMk id="20" creationId="{7D0DF248-C602-6892-4CF1-803E8CB408BD}"/>
          </ac:picMkLst>
        </pc:picChg>
      </pc:sldChg>
      <pc:sldChg chg="addSp delSp modSp add mod">
        <pc:chgData name="Riley Balikian" userId="243913b6-5d80-49c1-ad1d-b0f16257c64b" providerId="ADAL" clId="{FFCE2EFC-D473-488C-8FE3-35CFC24E91C4}" dt="2023-01-25T20:16:55.710" v="654" actId="1076"/>
        <pc:sldMkLst>
          <pc:docMk/>
          <pc:sldMk cId="2468566533" sldId="311"/>
        </pc:sldMkLst>
        <pc:spChg chg="del">
          <ac:chgData name="Riley Balikian" userId="243913b6-5d80-49c1-ad1d-b0f16257c64b" providerId="ADAL" clId="{FFCE2EFC-D473-488C-8FE3-35CFC24E91C4}" dt="2023-01-25T20:09:52.610" v="180" actId="478"/>
          <ac:spMkLst>
            <pc:docMk/>
            <pc:sldMk cId="2468566533" sldId="311"/>
            <ac:spMk id="2" creationId="{886B55BE-E8ED-84B6-1D6A-36C704D08392}"/>
          </ac:spMkLst>
        </pc:spChg>
        <pc:spChg chg="mod">
          <ac:chgData name="Riley Balikian" userId="243913b6-5d80-49c1-ad1d-b0f16257c64b" providerId="ADAL" clId="{FFCE2EFC-D473-488C-8FE3-35CFC24E91C4}" dt="2023-01-25T20:08:11.692" v="153"/>
          <ac:spMkLst>
            <pc:docMk/>
            <pc:sldMk cId="2468566533" sldId="311"/>
            <ac:spMk id="5" creationId="{8CDB5741-5E4A-62D8-9C6C-49AFC5FE60D5}"/>
          </ac:spMkLst>
        </pc:spChg>
        <pc:spChg chg="mod">
          <ac:chgData name="Riley Balikian" userId="243913b6-5d80-49c1-ad1d-b0f16257c64b" providerId="ADAL" clId="{FFCE2EFC-D473-488C-8FE3-35CFC24E91C4}" dt="2023-01-25T20:08:11.692" v="153"/>
          <ac:spMkLst>
            <pc:docMk/>
            <pc:sldMk cId="2468566533" sldId="311"/>
            <ac:spMk id="6" creationId="{3F9CFD92-984C-9EFA-1F01-5A98571893D4}"/>
          </ac:spMkLst>
        </pc:spChg>
        <pc:spChg chg="add mod">
          <ac:chgData name="Riley Balikian" userId="243913b6-5d80-49c1-ad1d-b0f16257c64b" providerId="ADAL" clId="{FFCE2EFC-D473-488C-8FE3-35CFC24E91C4}" dt="2023-01-25T20:09:48.527" v="179"/>
          <ac:spMkLst>
            <pc:docMk/>
            <pc:sldMk cId="2468566533" sldId="311"/>
            <ac:spMk id="7" creationId="{CD373D0C-93BA-23B1-DC76-ABE84925605E}"/>
          </ac:spMkLst>
        </pc:spChg>
        <pc:spChg chg="del">
          <ac:chgData name="Riley Balikian" userId="243913b6-5d80-49c1-ad1d-b0f16257c64b" providerId="ADAL" clId="{FFCE2EFC-D473-488C-8FE3-35CFC24E91C4}" dt="2023-01-25T20:09:48.330" v="178" actId="478"/>
          <ac:spMkLst>
            <pc:docMk/>
            <pc:sldMk cId="2468566533" sldId="311"/>
            <ac:spMk id="14" creationId="{D67CBE00-B6F0-8257-4F0D-6D5DA82182CF}"/>
          </ac:spMkLst>
        </pc:spChg>
        <pc:spChg chg="add mod">
          <ac:chgData name="Riley Balikian" userId="243913b6-5d80-49c1-ad1d-b0f16257c64b" providerId="ADAL" clId="{FFCE2EFC-D473-488C-8FE3-35CFC24E91C4}" dt="2023-01-25T20:16:41.537" v="652"/>
          <ac:spMkLst>
            <pc:docMk/>
            <pc:sldMk cId="2468566533" sldId="311"/>
            <ac:spMk id="18" creationId="{AE15E904-147C-8E4F-8ADB-1F589C3C1CB6}"/>
          </ac:spMkLst>
        </pc:spChg>
        <pc:grpChg chg="add mod">
          <ac:chgData name="Riley Balikian" userId="243913b6-5d80-49c1-ad1d-b0f16257c64b" providerId="ADAL" clId="{FFCE2EFC-D473-488C-8FE3-35CFC24E91C4}" dt="2023-01-25T20:08:11.692" v="153"/>
          <ac:grpSpMkLst>
            <pc:docMk/>
            <pc:sldMk cId="2468566533" sldId="311"/>
            <ac:grpSpMk id="3" creationId="{E668F904-A1F4-B253-F992-3FD1AC3AFDCA}"/>
          </ac:grpSpMkLst>
        </pc:grpChg>
        <pc:grpChg chg="add del mod">
          <ac:chgData name="Riley Balikian" userId="243913b6-5d80-49c1-ad1d-b0f16257c64b" providerId="ADAL" clId="{FFCE2EFC-D473-488C-8FE3-35CFC24E91C4}" dt="2023-01-25T20:16:08.694" v="631" actId="478"/>
          <ac:grpSpMkLst>
            <pc:docMk/>
            <pc:sldMk cId="2468566533" sldId="311"/>
            <ac:grpSpMk id="9" creationId="{60D804BC-C75C-CBFA-E17B-C66F3FB726EE}"/>
          </ac:grpSpMkLst>
        </pc:grpChg>
        <pc:grpChg chg="add mod">
          <ac:chgData name="Riley Balikian" userId="243913b6-5d80-49c1-ad1d-b0f16257c64b" providerId="ADAL" clId="{FFCE2EFC-D473-488C-8FE3-35CFC24E91C4}" dt="2023-01-25T20:16:55.710" v="654" actId="1076"/>
          <ac:grpSpMkLst>
            <pc:docMk/>
            <pc:sldMk cId="2468566533" sldId="311"/>
            <ac:grpSpMk id="15" creationId="{47090617-C0AA-4D26-2735-1CC1D5D05DDA}"/>
          </ac:grpSpMkLst>
        </pc:grpChg>
        <pc:picChg chg="mod">
          <ac:chgData name="Riley Balikian" userId="243913b6-5d80-49c1-ad1d-b0f16257c64b" providerId="ADAL" clId="{FFCE2EFC-D473-488C-8FE3-35CFC24E91C4}" dt="2023-01-25T20:08:11.692" v="153"/>
          <ac:picMkLst>
            <pc:docMk/>
            <pc:sldMk cId="2468566533" sldId="311"/>
            <ac:picMk id="4" creationId="{9D8DDD91-91E7-DAFD-2187-E7FD9D12C821}"/>
          </ac:picMkLst>
        </pc:picChg>
        <pc:picChg chg="mod">
          <ac:chgData name="Riley Balikian" userId="243913b6-5d80-49c1-ad1d-b0f16257c64b" providerId="ADAL" clId="{FFCE2EFC-D473-488C-8FE3-35CFC24E91C4}" dt="2023-01-25T20:09:52.815" v="181"/>
          <ac:picMkLst>
            <pc:docMk/>
            <pc:sldMk cId="2468566533" sldId="311"/>
            <ac:picMk id="10" creationId="{D4C47FDA-81A7-D2B4-6A00-F8E09B992BDF}"/>
          </ac:picMkLst>
        </pc:picChg>
        <pc:picChg chg="mod">
          <ac:chgData name="Riley Balikian" userId="243913b6-5d80-49c1-ad1d-b0f16257c64b" providerId="ADAL" clId="{FFCE2EFC-D473-488C-8FE3-35CFC24E91C4}" dt="2023-01-25T20:09:52.815" v="181"/>
          <ac:picMkLst>
            <pc:docMk/>
            <pc:sldMk cId="2468566533" sldId="311"/>
            <ac:picMk id="11" creationId="{F3497178-9D6C-6E33-196B-55A8C5DCD301}"/>
          </ac:picMkLst>
        </pc:picChg>
        <pc:picChg chg="add del mod">
          <ac:chgData name="Riley Balikian" userId="243913b6-5d80-49c1-ad1d-b0f16257c64b" providerId="ADAL" clId="{FFCE2EFC-D473-488C-8FE3-35CFC24E91C4}" dt="2023-01-25T20:16:10.652" v="633"/>
          <ac:picMkLst>
            <pc:docMk/>
            <pc:sldMk cId="2468566533" sldId="311"/>
            <ac:picMk id="13" creationId="{2217C87D-348D-277E-5AE0-A2FCF8C50FB8}"/>
          </ac:picMkLst>
        </pc:picChg>
        <pc:picChg chg="mod">
          <ac:chgData name="Riley Balikian" userId="243913b6-5d80-49c1-ad1d-b0f16257c64b" providerId="ADAL" clId="{FFCE2EFC-D473-488C-8FE3-35CFC24E91C4}" dt="2023-01-25T20:16:13.677" v="634"/>
          <ac:picMkLst>
            <pc:docMk/>
            <pc:sldMk cId="2468566533" sldId="311"/>
            <ac:picMk id="16" creationId="{A2B39BCB-83BC-76F1-19E1-E181F689B00D}"/>
          </ac:picMkLst>
        </pc:picChg>
        <pc:picChg chg="mod">
          <ac:chgData name="Riley Balikian" userId="243913b6-5d80-49c1-ad1d-b0f16257c64b" providerId="ADAL" clId="{FFCE2EFC-D473-488C-8FE3-35CFC24E91C4}" dt="2023-01-25T20:16:13.677" v="634"/>
          <ac:picMkLst>
            <pc:docMk/>
            <pc:sldMk cId="2468566533" sldId="311"/>
            <ac:picMk id="17" creationId="{1192A274-5A7D-FA1A-6681-1AFE8D96A3A7}"/>
          </ac:picMkLst>
        </pc:picChg>
      </pc:sldChg>
      <pc:sldChg chg="addSp delSp modSp add mod">
        <pc:chgData name="Riley Balikian" userId="243913b6-5d80-49c1-ad1d-b0f16257c64b" providerId="ADAL" clId="{FFCE2EFC-D473-488C-8FE3-35CFC24E91C4}" dt="2023-01-25T20:17:25.629" v="664" actId="1076"/>
        <pc:sldMkLst>
          <pc:docMk/>
          <pc:sldMk cId="1149211596" sldId="312"/>
        </pc:sldMkLst>
        <pc:spChg chg="add del mod">
          <ac:chgData name="Riley Balikian" userId="243913b6-5d80-49c1-ad1d-b0f16257c64b" providerId="ADAL" clId="{FFCE2EFC-D473-488C-8FE3-35CFC24E91C4}" dt="2023-01-25T20:10:47.643" v="206" actId="478"/>
          <ac:spMkLst>
            <pc:docMk/>
            <pc:sldMk cId="1149211596" sldId="312"/>
            <ac:spMk id="2" creationId="{DD4753C7-A303-1CBB-674E-1298A101C5D9}"/>
          </ac:spMkLst>
        </pc:spChg>
        <pc:spChg chg="mod">
          <ac:chgData name="Riley Balikian" userId="243913b6-5d80-49c1-ad1d-b0f16257c64b" providerId="ADAL" clId="{FFCE2EFC-D473-488C-8FE3-35CFC24E91C4}" dt="2023-01-25T20:17:07.701" v="657" actId="1076"/>
          <ac:spMkLst>
            <pc:docMk/>
            <pc:sldMk cId="1149211596" sldId="312"/>
            <ac:spMk id="7" creationId="{CD373D0C-93BA-23B1-DC76-ABE84925605E}"/>
          </ac:spMkLst>
        </pc:spChg>
        <pc:spChg chg="mod">
          <ac:chgData name="Riley Balikian" userId="243913b6-5d80-49c1-ad1d-b0f16257c64b" providerId="ADAL" clId="{FFCE2EFC-D473-488C-8FE3-35CFC24E91C4}" dt="2023-01-25T20:17:25.629" v="664" actId="1076"/>
          <ac:spMkLst>
            <pc:docMk/>
            <pc:sldMk cId="1149211596" sldId="312"/>
            <ac:spMk id="12" creationId="{A3AE2C92-2C64-082B-4C44-901B3397E3F3}"/>
          </ac:spMkLst>
        </pc:spChg>
        <pc:spChg chg="add mod">
          <ac:chgData name="Riley Balikian" userId="243913b6-5d80-49c1-ad1d-b0f16257c64b" providerId="ADAL" clId="{FFCE2EFC-D473-488C-8FE3-35CFC24E91C4}" dt="2023-01-25T20:16:59.907" v="656"/>
          <ac:spMkLst>
            <pc:docMk/>
            <pc:sldMk cId="1149211596" sldId="312"/>
            <ac:spMk id="16" creationId="{1594D525-ED18-8516-FA99-E8FDCB2CEDC0}"/>
          </ac:spMkLst>
        </pc:spChg>
        <pc:grpChg chg="del">
          <ac:chgData name="Riley Balikian" userId="243913b6-5d80-49c1-ad1d-b0f16257c64b" providerId="ADAL" clId="{FFCE2EFC-D473-488C-8FE3-35CFC24E91C4}" dt="2023-01-25T20:12:01.631" v="361" actId="478"/>
          <ac:grpSpMkLst>
            <pc:docMk/>
            <pc:sldMk cId="1149211596" sldId="312"/>
            <ac:grpSpMk id="3" creationId="{E668F904-A1F4-B253-F992-3FD1AC3AFDCA}"/>
          </ac:grpSpMkLst>
        </pc:grpChg>
        <pc:grpChg chg="del">
          <ac:chgData name="Riley Balikian" userId="243913b6-5d80-49c1-ad1d-b0f16257c64b" providerId="ADAL" clId="{FFCE2EFC-D473-488C-8FE3-35CFC24E91C4}" dt="2023-01-25T20:16:59.525" v="655" actId="478"/>
          <ac:grpSpMkLst>
            <pc:docMk/>
            <pc:sldMk cId="1149211596" sldId="312"/>
            <ac:grpSpMk id="9" creationId="{60D804BC-C75C-CBFA-E17B-C66F3FB726EE}"/>
          </ac:grpSpMkLst>
        </pc:grpChg>
        <pc:grpChg chg="add mod">
          <ac:chgData name="Riley Balikian" userId="243913b6-5d80-49c1-ad1d-b0f16257c64b" providerId="ADAL" clId="{FFCE2EFC-D473-488C-8FE3-35CFC24E91C4}" dt="2023-01-25T20:16:59.907" v="656"/>
          <ac:grpSpMkLst>
            <pc:docMk/>
            <pc:sldMk cId="1149211596" sldId="312"/>
            <ac:grpSpMk id="13" creationId="{3F4FF9CD-49A5-C2AF-5C1E-056C1BE9E6CA}"/>
          </ac:grpSpMkLst>
        </pc:grpChg>
        <pc:picChg chg="del">
          <ac:chgData name="Riley Balikian" userId="243913b6-5d80-49c1-ad1d-b0f16257c64b" providerId="ADAL" clId="{FFCE2EFC-D473-488C-8FE3-35CFC24E91C4}" dt="2023-01-25T20:10:24.423" v="185" actId="478"/>
          <ac:picMkLst>
            <pc:docMk/>
            <pc:sldMk cId="1149211596" sldId="312"/>
            <ac:picMk id="8" creationId="{1B5CC713-580B-0B3E-FD3E-2170BF48A5CA}"/>
          </ac:picMkLst>
        </pc:picChg>
        <pc:picChg chg="mod">
          <ac:chgData name="Riley Balikian" userId="243913b6-5d80-49c1-ad1d-b0f16257c64b" providerId="ADAL" clId="{FFCE2EFC-D473-488C-8FE3-35CFC24E91C4}" dt="2023-01-25T20:16:59.907" v="656"/>
          <ac:picMkLst>
            <pc:docMk/>
            <pc:sldMk cId="1149211596" sldId="312"/>
            <ac:picMk id="14" creationId="{99FC8247-65FE-F3BA-096F-A52638D7C300}"/>
          </ac:picMkLst>
        </pc:picChg>
        <pc:picChg chg="mod">
          <ac:chgData name="Riley Balikian" userId="243913b6-5d80-49c1-ad1d-b0f16257c64b" providerId="ADAL" clId="{FFCE2EFC-D473-488C-8FE3-35CFC24E91C4}" dt="2023-01-25T20:16:59.907" v="656"/>
          <ac:picMkLst>
            <pc:docMk/>
            <pc:sldMk cId="1149211596" sldId="312"/>
            <ac:picMk id="15" creationId="{A298F102-9FFD-7FA7-FC11-5EC950FFFDB8}"/>
          </ac:picMkLst>
        </pc:picChg>
      </pc:sldChg>
      <pc:sldChg chg="addSp delSp modSp add mod">
        <pc:chgData name="Riley Balikian" userId="243913b6-5d80-49c1-ad1d-b0f16257c64b" providerId="ADAL" clId="{FFCE2EFC-D473-488C-8FE3-35CFC24E91C4}" dt="2023-01-25T20:16:26.020" v="635" actId="1076"/>
        <pc:sldMkLst>
          <pc:docMk/>
          <pc:sldMk cId="830437427" sldId="313"/>
        </pc:sldMkLst>
        <pc:spChg chg="add mod">
          <ac:chgData name="Riley Balikian" userId="243913b6-5d80-49c1-ad1d-b0f16257c64b" providerId="ADAL" clId="{FFCE2EFC-D473-488C-8FE3-35CFC24E91C4}" dt="2023-01-25T20:15:37.907" v="628" actId="14100"/>
          <ac:spMkLst>
            <pc:docMk/>
            <pc:sldMk cId="830437427" sldId="313"/>
            <ac:spMk id="2" creationId="{C8E3B45C-4A28-D618-7556-17C8EADD867B}"/>
          </ac:spMkLst>
        </pc:spChg>
        <pc:spChg chg="mod">
          <ac:chgData name="Riley Balikian" userId="243913b6-5d80-49c1-ad1d-b0f16257c64b" providerId="ADAL" clId="{FFCE2EFC-D473-488C-8FE3-35CFC24E91C4}" dt="2023-01-25T20:16:26.020" v="635" actId="1076"/>
          <ac:spMkLst>
            <pc:docMk/>
            <pc:sldMk cId="830437427" sldId="313"/>
            <ac:spMk id="4" creationId="{A453A2F2-0F7F-4082-86D6-2B8782B5852A}"/>
          </ac:spMkLst>
        </pc:spChg>
        <pc:spChg chg="del">
          <ac:chgData name="Riley Balikian" userId="243913b6-5d80-49c1-ad1d-b0f16257c64b" providerId="ADAL" clId="{FFCE2EFC-D473-488C-8FE3-35CFC24E91C4}" dt="2023-01-25T20:12:20.170" v="363" actId="478"/>
          <ac:spMkLst>
            <pc:docMk/>
            <pc:sldMk cId="830437427" sldId="313"/>
            <ac:spMk id="5" creationId="{9BFF2724-B7F3-45BC-8C1E-E26476E43EAE}"/>
          </ac:spMkLst>
        </pc:spChg>
        <pc:grpChg chg="mod">
          <ac:chgData name="Riley Balikian" userId="243913b6-5d80-49c1-ad1d-b0f16257c64b" providerId="ADAL" clId="{FFCE2EFC-D473-488C-8FE3-35CFC24E91C4}" dt="2023-01-25T20:15:40.128" v="629" actId="14100"/>
          <ac:grpSpMkLst>
            <pc:docMk/>
            <pc:sldMk cId="830437427" sldId="313"/>
            <ac:grpSpMk id="7" creationId="{D3CC2844-E676-4DF8-8665-C617EC2CDF6B}"/>
          </ac:grpSpMkLst>
        </pc:grpChg>
      </pc:sldChg>
      <pc:sldChg chg="addSp delSp modSp add mod">
        <pc:chgData name="Riley Balikian" userId="243913b6-5d80-49c1-ad1d-b0f16257c64b" providerId="ADAL" clId="{FFCE2EFC-D473-488C-8FE3-35CFC24E91C4}" dt="2023-01-25T20:51:39.367" v="1524"/>
        <pc:sldMkLst>
          <pc:docMk/>
          <pc:sldMk cId="3286441865" sldId="314"/>
        </pc:sldMkLst>
        <pc:spChg chg="add mod ord">
          <ac:chgData name="Riley Balikian" userId="243913b6-5d80-49c1-ad1d-b0f16257c64b" providerId="ADAL" clId="{FFCE2EFC-D473-488C-8FE3-35CFC24E91C4}" dt="2023-01-25T20:24:03.129" v="756" actId="164"/>
          <ac:spMkLst>
            <pc:docMk/>
            <pc:sldMk cId="3286441865" sldId="314"/>
            <ac:spMk id="2" creationId="{2708EB11-01CC-1D5B-6A36-FAFA493D537F}"/>
          </ac:spMkLst>
        </pc:spChg>
        <pc:spChg chg="add del mod">
          <ac:chgData name="Riley Balikian" userId="243913b6-5d80-49c1-ad1d-b0f16257c64b" providerId="ADAL" clId="{FFCE2EFC-D473-488C-8FE3-35CFC24E91C4}" dt="2023-01-25T20:20:04.284" v="700" actId="478"/>
          <ac:spMkLst>
            <pc:docMk/>
            <pc:sldMk cId="3286441865" sldId="314"/>
            <ac:spMk id="3" creationId="{203D6717-E254-03BB-3A14-3E20CD878716}"/>
          </ac:spMkLst>
        </pc:spChg>
        <pc:spChg chg="add mod">
          <ac:chgData name="Riley Balikian" userId="243913b6-5d80-49c1-ad1d-b0f16257c64b" providerId="ADAL" clId="{FFCE2EFC-D473-488C-8FE3-35CFC24E91C4}" dt="2023-01-25T20:28:26.223" v="928" actId="14100"/>
          <ac:spMkLst>
            <pc:docMk/>
            <pc:sldMk cId="3286441865" sldId="314"/>
            <ac:spMk id="4" creationId="{57812203-F8FA-A906-42B2-43F56CD588BF}"/>
          </ac:spMkLst>
        </pc:spChg>
        <pc:spChg chg="add mod">
          <ac:chgData name="Riley Balikian" userId="243913b6-5d80-49c1-ad1d-b0f16257c64b" providerId="ADAL" clId="{FFCE2EFC-D473-488C-8FE3-35CFC24E91C4}" dt="2023-01-25T20:35:53.712" v="1231" actId="14100"/>
          <ac:spMkLst>
            <pc:docMk/>
            <pc:sldMk cId="3286441865" sldId="314"/>
            <ac:spMk id="5" creationId="{E720A6F2-4BE3-C275-32A3-FB5C8ED6420E}"/>
          </ac:spMkLst>
        </pc:spChg>
        <pc:spChg chg="del">
          <ac:chgData name="Riley Balikian" userId="243913b6-5d80-49c1-ad1d-b0f16257c64b" providerId="ADAL" clId="{FFCE2EFC-D473-488C-8FE3-35CFC24E91C4}" dt="2023-01-25T20:18:23.187" v="667" actId="478"/>
          <ac:spMkLst>
            <pc:docMk/>
            <pc:sldMk cId="3286441865" sldId="314"/>
            <ac:spMk id="7" creationId="{CD373D0C-93BA-23B1-DC76-ABE84925605E}"/>
          </ac:spMkLst>
        </pc:spChg>
        <pc:spChg chg="add mod ord">
          <ac:chgData name="Riley Balikian" userId="243913b6-5d80-49c1-ad1d-b0f16257c64b" providerId="ADAL" clId="{FFCE2EFC-D473-488C-8FE3-35CFC24E91C4}" dt="2023-01-25T20:24:03.129" v="756" actId="164"/>
          <ac:spMkLst>
            <pc:docMk/>
            <pc:sldMk cId="3286441865" sldId="314"/>
            <ac:spMk id="10" creationId="{99DE88E5-D754-BE65-76A6-8826EBBC5B24}"/>
          </ac:spMkLst>
        </pc:spChg>
        <pc:spChg chg="add mod ord">
          <ac:chgData name="Riley Balikian" userId="243913b6-5d80-49c1-ad1d-b0f16257c64b" providerId="ADAL" clId="{FFCE2EFC-D473-488C-8FE3-35CFC24E91C4}" dt="2023-01-25T20:24:03.129" v="756" actId="164"/>
          <ac:spMkLst>
            <pc:docMk/>
            <pc:sldMk cId="3286441865" sldId="314"/>
            <ac:spMk id="11" creationId="{F1D9CDD9-30D2-AF3B-30B4-10B8858D5C02}"/>
          </ac:spMkLst>
        </pc:spChg>
        <pc:spChg chg="del">
          <ac:chgData name="Riley Balikian" userId="243913b6-5d80-49c1-ad1d-b0f16257c64b" providerId="ADAL" clId="{FFCE2EFC-D473-488C-8FE3-35CFC24E91C4}" dt="2023-01-25T20:18:29.560" v="683" actId="478"/>
          <ac:spMkLst>
            <pc:docMk/>
            <pc:sldMk cId="3286441865" sldId="314"/>
            <ac:spMk id="12" creationId="{A3AE2C92-2C64-082B-4C44-901B3397E3F3}"/>
          </ac:spMkLst>
        </pc:spChg>
        <pc:spChg chg="mod">
          <ac:chgData name="Riley Balikian" userId="243913b6-5d80-49c1-ad1d-b0f16257c64b" providerId="ADAL" clId="{FFCE2EFC-D473-488C-8FE3-35CFC24E91C4}" dt="2023-01-25T20:18:26.995" v="682" actId="20577"/>
          <ac:spMkLst>
            <pc:docMk/>
            <pc:sldMk cId="3286441865" sldId="314"/>
            <ac:spMk id="16" creationId="{1594D525-ED18-8516-FA99-E8FDCB2CEDC0}"/>
          </ac:spMkLst>
        </pc:spChg>
        <pc:spChg chg="mod">
          <ac:chgData name="Riley Balikian" userId="243913b6-5d80-49c1-ad1d-b0f16257c64b" providerId="ADAL" clId="{FFCE2EFC-D473-488C-8FE3-35CFC24E91C4}" dt="2023-01-25T20:36:02.841" v="1233" actId="14100"/>
          <ac:spMkLst>
            <pc:docMk/>
            <pc:sldMk cId="3286441865" sldId="314"/>
            <ac:spMk id="22" creationId="{9F68A49C-AC63-525E-03ED-2823560231AF}"/>
          </ac:spMkLst>
        </pc:spChg>
        <pc:spChg chg="add del mod">
          <ac:chgData name="Riley Balikian" userId="243913b6-5d80-49c1-ad1d-b0f16257c64b" providerId="ADAL" clId="{FFCE2EFC-D473-488C-8FE3-35CFC24E91C4}" dt="2023-01-25T20:26:01.686" v="777" actId="478"/>
          <ac:spMkLst>
            <pc:docMk/>
            <pc:sldMk cId="3286441865" sldId="314"/>
            <ac:spMk id="26" creationId="{5E5A8F3B-E935-C49F-623B-B977BC2EB5F8}"/>
          </ac:spMkLst>
        </pc:spChg>
        <pc:spChg chg="mod">
          <ac:chgData name="Riley Balikian" userId="243913b6-5d80-49c1-ad1d-b0f16257c64b" providerId="ADAL" clId="{FFCE2EFC-D473-488C-8FE3-35CFC24E91C4}" dt="2023-01-25T20:26:04.529" v="779" actId="571"/>
          <ac:spMkLst>
            <pc:docMk/>
            <pc:sldMk cId="3286441865" sldId="314"/>
            <ac:spMk id="28" creationId="{3AE8EF12-40D5-5069-270D-880D0544B9A0}"/>
          </ac:spMkLst>
        </pc:spChg>
        <pc:spChg chg="mod">
          <ac:chgData name="Riley Balikian" userId="243913b6-5d80-49c1-ad1d-b0f16257c64b" providerId="ADAL" clId="{FFCE2EFC-D473-488C-8FE3-35CFC24E91C4}" dt="2023-01-25T20:35:48.856" v="1230" actId="14100"/>
          <ac:spMkLst>
            <pc:docMk/>
            <pc:sldMk cId="3286441865" sldId="314"/>
            <ac:spMk id="32" creationId="{D75A3741-DADB-D405-087B-A45628F0ADA4}"/>
          </ac:spMkLst>
        </pc:spChg>
        <pc:spChg chg="add mod">
          <ac:chgData name="Riley Balikian" userId="243913b6-5d80-49c1-ad1d-b0f16257c64b" providerId="ADAL" clId="{FFCE2EFC-D473-488C-8FE3-35CFC24E91C4}" dt="2023-01-25T20:27:02.302" v="832" actId="1076"/>
          <ac:spMkLst>
            <pc:docMk/>
            <pc:sldMk cId="3286441865" sldId="314"/>
            <ac:spMk id="36" creationId="{DAC5BF37-7D3C-5D19-7ABD-5CE11F0069FA}"/>
          </ac:spMkLst>
        </pc:spChg>
        <pc:spChg chg="add del mod">
          <ac:chgData name="Riley Balikian" userId="243913b6-5d80-49c1-ad1d-b0f16257c64b" providerId="ADAL" clId="{FFCE2EFC-D473-488C-8FE3-35CFC24E91C4}" dt="2023-01-25T20:27:05.068" v="834" actId="478"/>
          <ac:spMkLst>
            <pc:docMk/>
            <pc:sldMk cId="3286441865" sldId="314"/>
            <ac:spMk id="37" creationId="{379C1D3B-998A-00AB-13C6-ABCA7B7E8A73}"/>
          </ac:spMkLst>
        </pc:spChg>
        <pc:spChg chg="mod">
          <ac:chgData name="Riley Balikian" userId="243913b6-5d80-49c1-ad1d-b0f16257c64b" providerId="ADAL" clId="{FFCE2EFC-D473-488C-8FE3-35CFC24E91C4}" dt="2023-01-25T20:35:58.257" v="1232" actId="14100"/>
          <ac:spMkLst>
            <pc:docMk/>
            <pc:sldMk cId="3286441865" sldId="314"/>
            <ac:spMk id="39" creationId="{6A00A2C5-3BFE-53FD-38EC-DCBBE3B3A928}"/>
          </ac:spMkLst>
        </pc:spChg>
        <pc:spChg chg="add mod">
          <ac:chgData name="Riley Balikian" userId="243913b6-5d80-49c1-ad1d-b0f16257c64b" providerId="ADAL" clId="{FFCE2EFC-D473-488C-8FE3-35CFC24E91C4}" dt="2023-01-25T20:28:42.486" v="931" actId="208"/>
          <ac:spMkLst>
            <pc:docMk/>
            <pc:sldMk cId="3286441865" sldId="314"/>
            <ac:spMk id="43" creationId="{99FCB8C6-7C38-E7DC-D829-98782FA04F55}"/>
          </ac:spMkLst>
        </pc:spChg>
        <pc:spChg chg="add mod">
          <ac:chgData name="Riley Balikian" userId="243913b6-5d80-49c1-ad1d-b0f16257c64b" providerId="ADAL" clId="{FFCE2EFC-D473-488C-8FE3-35CFC24E91C4}" dt="2023-01-25T20:29:16.060" v="945" actId="20577"/>
          <ac:spMkLst>
            <pc:docMk/>
            <pc:sldMk cId="3286441865" sldId="314"/>
            <ac:spMk id="45" creationId="{FE264AE0-24BE-E92E-5B31-7323C15D62AA}"/>
          </ac:spMkLst>
        </pc:spChg>
        <pc:spChg chg="add mod">
          <ac:chgData name="Riley Balikian" userId="243913b6-5d80-49c1-ad1d-b0f16257c64b" providerId="ADAL" clId="{FFCE2EFC-D473-488C-8FE3-35CFC24E91C4}" dt="2023-01-25T20:29:19.451" v="947" actId="20577"/>
          <ac:spMkLst>
            <pc:docMk/>
            <pc:sldMk cId="3286441865" sldId="314"/>
            <ac:spMk id="46" creationId="{C030D780-2678-C613-DAD3-26DB0008424A}"/>
          </ac:spMkLst>
        </pc:spChg>
        <pc:spChg chg="add del mod">
          <ac:chgData name="Riley Balikian" userId="243913b6-5d80-49c1-ad1d-b0f16257c64b" providerId="ADAL" clId="{FFCE2EFC-D473-488C-8FE3-35CFC24E91C4}" dt="2023-01-25T20:51:39.183" v="1523" actId="478"/>
          <ac:spMkLst>
            <pc:docMk/>
            <pc:sldMk cId="3286441865" sldId="314"/>
            <ac:spMk id="47" creationId="{0D58C23F-C9EA-889E-011D-394422C0F5BB}"/>
          </ac:spMkLst>
        </pc:spChg>
        <pc:spChg chg="add mod">
          <ac:chgData name="Riley Balikian" userId="243913b6-5d80-49c1-ad1d-b0f16257c64b" providerId="ADAL" clId="{FFCE2EFC-D473-488C-8FE3-35CFC24E91C4}" dt="2023-01-25T20:33:40.690" v="985" actId="164"/>
          <ac:spMkLst>
            <pc:docMk/>
            <pc:sldMk cId="3286441865" sldId="314"/>
            <ac:spMk id="48" creationId="{9853EFCE-1429-5F60-E61E-858B6CF1882A}"/>
          </ac:spMkLst>
        </pc:spChg>
        <pc:spChg chg="add mod">
          <ac:chgData name="Riley Balikian" userId="243913b6-5d80-49c1-ad1d-b0f16257c64b" providerId="ADAL" clId="{FFCE2EFC-D473-488C-8FE3-35CFC24E91C4}" dt="2023-01-25T20:33:36.615" v="984" actId="164"/>
          <ac:spMkLst>
            <pc:docMk/>
            <pc:sldMk cId="3286441865" sldId="314"/>
            <ac:spMk id="49" creationId="{A94DD298-AFDB-07D1-705C-1C2360F54743}"/>
          </ac:spMkLst>
        </pc:spChg>
        <pc:spChg chg="add mod">
          <ac:chgData name="Riley Balikian" userId="243913b6-5d80-49c1-ad1d-b0f16257c64b" providerId="ADAL" clId="{FFCE2EFC-D473-488C-8FE3-35CFC24E91C4}" dt="2023-01-25T20:33:36.615" v="984" actId="164"/>
          <ac:spMkLst>
            <pc:docMk/>
            <pc:sldMk cId="3286441865" sldId="314"/>
            <ac:spMk id="50" creationId="{86D1AFF2-0052-01A9-A8F7-524BC0226403}"/>
          </ac:spMkLst>
        </pc:spChg>
        <pc:spChg chg="add mod">
          <ac:chgData name="Riley Balikian" userId="243913b6-5d80-49c1-ad1d-b0f16257c64b" providerId="ADAL" clId="{FFCE2EFC-D473-488C-8FE3-35CFC24E91C4}" dt="2023-01-25T20:33:36.615" v="984" actId="164"/>
          <ac:spMkLst>
            <pc:docMk/>
            <pc:sldMk cId="3286441865" sldId="314"/>
            <ac:spMk id="51" creationId="{47C12B2B-632A-0D6A-E44E-DF0FD1F8194E}"/>
          </ac:spMkLst>
        </pc:spChg>
        <pc:spChg chg="add mod">
          <ac:chgData name="Riley Balikian" userId="243913b6-5d80-49c1-ad1d-b0f16257c64b" providerId="ADAL" clId="{FFCE2EFC-D473-488C-8FE3-35CFC24E91C4}" dt="2023-01-25T20:33:36.615" v="984" actId="164"/>
          <ac:spMkLst>
            <pc:docMk/>
            <pc:sldMk cId="3286441865" sldId="314"/>
            <ac:spMk id="52" creationId="{99B6E281-3C2B-FD7B-1E5E-6CCEB858A4B2}"/>
          </ac:spMkLst>
        </pc:spChg>
        <pc:spChg chg="add mod">
          <ac:chgData name="Riley Balikian" userId="243913b6-5d80-49c1-ad1d-b0f16257c64b" providerId="ADAL" clId="{FFCE2EFC-D473-488C-8FE3-35CFC24E91C4}" dt="2023-01-25T20:33:36.615" v="984" actId="164"/>
          <ac:spMkLst>
            <pc:docMk/>
            <pc:sldMk cId="3286441865" sldId="314"/>
            <ac:spMk id="53" creationId="{868DF4F6-AC7F-7F5E-3572-56AA1B27973D}"/>
          </ac:spMkLst>
        </pc:spChg>
        <pc:spChg chg="add mod">
          <ac:chgData name="Riley Balikian" userId="243913b6-5d80-49c1-ad1d-b0f16257c64b" providerId="ADAL" clId="{FFCE2EFC-D473-488C-8FE3-35CFC24E91C4}" dt="2023-01-25T20:35:30.832" v="1228" actId="404"/>
          <ac:spMkLst>
            <pc:docMk/>
            <pc:sldMk cId="3286441865" sldId="314"/>
            <ac:spMk id="56" creationId="{140BBA73-8166-7158-7CC8-F412EFDAB960}"/>
          </ac:spMkLst>
        </pc:spChg>
        <pc:spChg chg="add mod">
          <ac:chgData name="Riley Balikian" userId="243913b6-5d80-49c1-ad1d-b0f16257c64b" providerId="ADAL" clId="{FFCE2EFC-D473-488C-8FE3-35CFC24E91C4}" dt="2023-01-25T20:35:25.889" v="1227" actId="164"/>
          <ac:spMkLst>
            <pc:docMk/>
            <pc:sldMk cId="3286441865" sldId="314"/>
            <ac:spMk id="57" creationId="{D0ED892A-B2B0-3F88-BDEA-DD148DFFA887}"/>
          </ac:spMkLst>
        </pc:spChg>
        <pc:spChg chg="add mod">
          <ac:chgData name="Riley Balikian" userId="243913b6-5d80-49c1-ad1d-b0f16257c64b" providerId="ADAL" clId="{FFCE2EFC-D473-488C-8FE3-35CFC24E91C4}" dt="2023-01-25T20:35:25.889" v="1227" actId="164"/>
          <ac:spMkLst>
            <pc:docMk/>
            <pc:sldMk cId="3286441865" sldId="314"/>
            <ac:spMk id="58" creationId="{AA113C5A-3786-EC1D-43C7-8CE8DB472E28}"/>
          </ac:spMkLst>
        </pc:spChg>
        <pc:spChg chg="add mod">
          <ac:chgData name="Riley Balikian" userId="243913b6-5d80-49c1-ad1d-b0f16257c64b" providerId="ADAL" clId="{FFCE2EFC-D473-488C-8FE3-35CFC24E91C4}" dt="2023-01-25T20:35:25.889" v="1227" actId="164"/>
          <ac:spMkLst>
            <pc:docMk/>
            <pc:sldMk cId="3286441865" sldId="314"/>
            <ac:spMk id="59" creationId="{DD9794DD-97B3-CA31-BED1-E131E1EBAB16}"/>
          </ac:spMkLst>
        </pc:spChg>
        <pc:spChg chg="add mod">
          <ac:chgData name="Riley Balikian" userId="243913b6-5d80-49c1-ad1d-b0f16257c64b" providerId="ADAL" clId="{FFCE2EFC-D473-488C-8FE3-35CFC24E91C4}" dt="2023-01-25T20:35:25.889" v="1227" actId="164"/>
          <ac:spMkLst>
            <pc:docMk/>
            <pc:sldMk cId="3286441865" sldId="314"/>
            <ac:spMk id="60" creationId="{B70910AC-DD01-29C1-C43A-7FF3124113BE}"/>
          </ac:spMkLst>
        </pc:spChg>
        <pc:spChg chg="mod">
          <ac:chgData name="Riley Balikian" userId="243913b6-5d80-49c1-ad1d-b0f16257c64b" providerId="ADAL" clId="{FFCE2EFC-D473-488C-8FE3-35CFC24E91C4}" dt="2023-01-25T20:41:10.183" v="1296"/>
          <ac:spMkLst>
            <pc:docMk/>
            <pc:sldMk cId="3286441865" sldId="314"/>
            <ac:spMk id="64" creationId="{E01B619E-5D3C-11F0-30BF-F22816B23C9E}"/>
          </ac:spMkLst>
        </pc:spChg>
        <pc:spChg chg="mod">
          <ac:chgData name="Riley Balikian" userId="243913b6-5d80-49c1-ad1d-b0f16257c64b" providerId="ADAL" clId="{FFCE2EFC-D473-488C-8FE3-35CFC24E91C4}" dt="2023-01-25T20:41:10.183" v="1296"/>
          <ac:spMkLst>
            <pc:docMk/>
            <pc:sldMk cId="3286441865" sldId="314"/>
            <ac:spMk id="65" creationId="{81FF364B-F620-54FF-139D-123CC6A5D17B}"/>
          </ac:spMkLst>
        </pc:spChg>
        <pc:spChg chg="mod">
          <ac:chgData name="Riley Balikian" userId="243913b6-5d80-49c1-ad1d-b0f16257c64b" providerId="ADAL" clId="{FFCE2EFC-D473-488C-8FE3-35CFC24E91C4}" dt="2023-01-25T20:46:11.057" v="1427" actId="14100"/>
          <ac:spMkLst>
            <pc:docMk/>
            <pc:sldMk cId="3286441865" sldId="314"/>
            <ac:spMk id="70" creationId="{694E602C-8F85-E93E-56CE-BF7B3D6D4C2F}"/>
          </ac:spMkLst>
        </pc:spChg>
        <pc:spChg chg="mod">
          <ac:chgData name="Riley Balikian" userId="243913b6-5d80-49c1-ad1d-b0f16257c64b" providerId="ADAL" clId="{FFCE2EFC-D473-488C-8FE3-35CFC24E91C4}" dt="2023-01-25T20:44:19.291" v="1382" actId="692"/>
          <ac:spMkLst>
            <pc:docMk/>
            <pc:sldMk cId="3286441865" sldId="314"/>
            <ac:spMk id="71" creationId="{971E79C8-BA46-ECA2-BCFE-528AD81690D6}"/>
          </ac:spMkLst>
        </pc:spChg>
        <pc:spChg chg="mod">
          <ac:chgData name="Riley Balikian" userId="243913b6-5d80-49c1-ad1d-b0f16257c64b" providerId="ADAL" clId="{FFCE2EFC-D473-488C-8FE3-35CFC24E91C4}" dt="2023-01-25T20:44:36.989" v="1407" actId="692"/>
          <ac:spMkLst>
            <pc:docMk/>
            <pc:sldMk cId="3286441865" sldId="314"/>
            <ac:spMk id="75" creationId="{EFAA1B5E-9AEF-FCDA-052B-4D93E3CC08A7}"/>
          </ac:spMkLst>
        </pc:spChg>
        <pc:spChg chg="del mod">
          <ac:chgData name="Riley Balikian" userId="243913b6-5d80-49c1-ad1d-b0f16257c64b" providerId="ADAL" clId="{FFCE2EFC-D473-488C-8FE3-35CFC24E91C4}" dt="2023-01-25T20:44:48.667" v="1409" actId="478"/>
          <ac:spMkLst>
            <pc:docMk/>
            <pc:sldMk cId="3286441865" sldId="314"/>
            <ac:spMk id="76" creationId="{AB3044EF-37CE-4702-1E73-818822B885AE}"/>
          </ac:spMkLst>
        </pc:spChg>
        <pc:spChg chg="mod">
          <ac:chgData name="Riley Balikian" userId="243913b6-5d80-49c1-ad1d-b0f16257c64b" providerId="ADAL" clId="{FFCE2EFC-D473-488C-8FE3-35CFC24E91C4}" dt="2023-01-25T20:48:14.938" v="1457"/>
          <ac:spMkLst>
            <pc:docMk/>
            <pc:sldMk cId="3286441865" sldId="314"/>
            <ac:spMk id="87" creationId="{8CA74CF1-C9DC-293D-7531-61B4C1F47ED4}"/>
          </ac:spMkLst>
        </pc:spChg>
        <pc:spChg chg="mod">
          <ac:chgData name="Riley Balikian" userId="243913b6-5d80-49c1-ad1d-b0f16257c64b" providerId="ADAL" clId="{FFCE2EFC-D473-488C-8FE3-35CFC24E91C4}" dt="2023-01-25T20:48:14.938" v="1457"/>
          <ac:spMkLst>
            <pc:docMk/>
            <pc:sldMk cId="3286441865" sldId="314"/>
            <ac:spMk id="91" creationId="{8F3FA984-C90D-5F1D-971A-2176AF2C831A}"/>
          </ac:spMkLst>
        </pc:spChg>
        <pc:spChg chg="add del mod">
          <ac:chgData name="Riley Balikian" userId="243913b6-5d80-49c1-ad1d-b0f16257c64b" providerId="ADAL" clId="{FFCE2EFC-D473-488C-8FE3-35CFC24E91C4}" dt="2023-01-25T20:51:36.800" v="1522" actId="478"/>
          <ac:spMkLst>
            <pc:docMk/>
            <pc:sldMk cId="3286441865" sldId="314"/>
            <ac:spMk id="94" creationId="{C561329E-1012-BF61-3216-B9A98213BFDF}"/>
          </ac:spMkLst>
        </pc:spChg>
        <pc:spChg chg="mod">
          <ac:chgData name="Riley Balikian" userId="243913b6-5d80-49c1-ad1d-b0f16257c64b" providerId="ADAL" clId="{FFCE2EFC-D473-488C-8FE3-35CFC24E91C4}" dt="2023-01-25T20:51:26.266" v="1521"/>
          <ac:spMkLst>
            <pc:docMk/>
            <pc:sldMk cId="3286441865" sldId="314"/>
            <ac:spMk id="96" creationId="{CE98D0D3-282A-FEB1-190A-08366AA5B210}"/>
          </ac:spMkLst>
        </pc:spChg>
        <pc:spChg chg="mod">
          <ac:chgData name="Riley Balikian" userId="243913b6-5d80-49c1-ad1d-b0f16257c64b" providerId="ADAL" clId="{FFCE2EFC-D473-488C-8FE3-35CFC24E91C4}" dt="2023-01-25T20:51:26.266" v="1521"/>
          <ac:spMkLst>
            <pc:docMk/>
            <pc:sldMk cId="3286441865" sldId="314"/>
            <ac:spMk id="100" creationId="{F0878DFB-B788-A2A8-E59F-8E3AAE77BE35}"/>
          </ac:spMkLst>
        </pc:spChg>
        <pc:spChg chg="add mod">
          <ac:chgData name="Riley Balikian" userId="243913b6-5d80-49c1-ad1d-b0f16257c64b" providerId="ADAL" clId="{FFCE2EFC-D473-488C-8FE3-35CFC24E91C4}" dt="2023-01-25T20:51:39.367" v="1524"/>
          <ac:spMkLst>
            <pc:docMk/>
            <pc:sldMk cId="3286441865" sldId="314"/>
            <ac:spMk id="103" creationId="{3621A087-D356-19A8-3A8A-0145FC9B5AD9}"/>
          </ac:spMkLst>
        </pc:spChg>
        <pc:spChg chg="add mod">
          <ac:chgData name="Riley Balikian" userId="243913b6-5d80-49c1-ad1d-b0f16257c64b" providerId="ADAL" clId="{FFCE2EFC-D473-488C-8FE3-35CFC24E91C4}" dt="2023-01-25T20:51:39.367" v="1524"/>
          <ac:spMkLst>
            <pc:docMk/>
            <pc:sldMk cId="3286441865" sldId="314"/>
            <ac:spMk id="104" creationId="{38015A47-3722-43FA-0D5C-DF9178CEB9B1}"/>
          </ac:spMkLst>
        </pc:spChg>
        <pc:grpChg chg="del">
          <ac:chgData name="Riley Balikian" userId="243913b6-5d80-49c1-ad1d-b0f16257c64b" providerId="ADAL" clId="{FFCE2EFC-D473-488C-8FE3-35CFC24E91C4}" dt="2023-01-25T20:18:00.231" v="666" actId="478"/>
          <ac:grpSpMkLst>
            <pc:docMk/>
            <pc:sldMk cId="3286441865" sldId="314"/>
            <ac:grpSpMk id="13" creationId="{3F4FF9CD-49A5-C2AF-5C1E-056C1BE9E6CA}"/>
          </ac:grpSpMkLst>
        </pc:grpChg>
        <pc:grpChg chg="add mod">
          <ac:chgData name="Riley Balikian" userId="243913b6-5d80-49c1-ad1d-b0f16257c64b" providerId="ADAL" clId="{FFCE2EFC-D473-488C-8FE3-35CFC24E91C4}" dt="2023-01-25T20:28:23.864" v="927" actId="14100"/>
          <ac:grpSpMkLst>
            <pc:docMk/>
            <pc:sldMk cId="3286441865" sldId="314"/>
            <ac:grpSpMk id="17" creationId="{2576873C-2555-9EA9-F5C3-ACE92C394908}"/>
          </ac:grpSpMkLst>
        </pc:grpChg>
        <pc:grpChg chg="add mod">
          <ac:chgData name="Riley Balikian" userId="243913b6-5d80-49c1-ad1d-b0f16257c64b" providerId="ADAL" clId="{FFCE2EFC-D473-488C-8FE3-35CFC24E91C4}" dt="2023-01-25T20:24:33.063" v="760" actId="164"/>
          <ac:grpSpMkLst>
            <pc:docMk/>
            <pc:sldMk cId="3286441865" sldId="314"/>
            <ac:grpSpMk id="20" creationId="{5C5D39FE-F639-CABD-170F-4B38FAE6EC1A}"/>
          </ac:grpSpMkLst>
        </pc:grpChg>
        <pc:grpChg chg="add del mod">
          <ac:chgData name="Riley Balikian" userId="243913b6-5d80-49c1-ad1d-b0f16257c64b" providerId="ADAL" clId="{FFCE2EFC-D473-488C-8FE3-35CFC24E91C4}" dt="2023-01-25T20:48:14.734" v="1456" actId="478"/>
          <ac:grpSpMkLst>
            <pc:docMk/>
            <pc:sldMk cId="3286441865" sldId="314"/>
            <ac:grpSpMk id="21" creationId="{7F891E1E-8E84-E1B6-60FA-C803AA7DC2E2}"/>
          </ac:grpSpMkLst>
        </pc:grpChg>
        <pc:grpChg chg="add mod">
          <ac:chgData name="Riley Balikian" userId="243913b6-5d80-49c1-ad1d-b0f16257c64b" providerId="ADAL" clId="{FFCE2EFC-D473-488C-8FE3-35CFC24E91C4}" dt="2023-01-25T20:26:04.529" v="779" actId="571"/>
          <ac:grpSpMkLst>
            <pc:docMk/>
            <pc:sldMk cId="3286441865" sldId="314"/>
            <ac:grpSpMk id="27" creationId="{4A4BE5FB-CE4A-B872-D7A5-8197713804C4}"/>
          </ac:grpSpMkLst>
        </pc:grpChg>
        <pc:grpChg chg="add mod">
          <ac:chgData name="Riley Balikian" userId="243913b6-5d80-49c1-ad1d-b0f16257c64b" providerId="ADAL" clId="{FFCE2EFC-D473-488C-8FE3-35CFC24E91C4}" dt="2023-01-25T20:26:08.172" v="780" actId="571"/>
          <ac:grpSpMkLst>
            <pc:docMk/>
            <pc:sldMk cId="3286441865" sldId="314"/>
            <ac:grpSpMk id="31" creationId="{8DFD2135-A946-35E1-1A77-8D606AD913E8}"/>
          </ac:grpSpMkLst>
        </pc:grpChg>
        <pc:grpChg chg="add del mod ord">
          <ac:chgData name="Riley Balikian" userId="243913b6-5d80-49c1-ad1d-b0f16257c64b" providerId="ADAL" clId="{FFCE2EFC-D473-488C-8FE3-35CFC24E91C4}" dt="2023-01-25T20:41:09.999" v="1295" actId="478"/>
          <ac:grpSpMkLst>
            <pc:docMk/>
            <pc:sldMk cId="3286441865" sldId="314"/>
            <ac:grpSpMk id="38" creationId="{A404B6C9-BBFA-F01A-2C9D-F1C80CD77EA1}"/>
          </ac:grpSpMkLst>
        </pc:grpChg>
        <pc:grpChg chg="add mod">
          <ac:chgData name="Riley Balikian" userId="243913b6-5d80-49c1-ad1d-b0f16257c64b" providerId="ADAL" clId="{FFCE2EFC-D473-488C-8FE3-35CFC24E91C4}" dt="2023-01-25T20:33:40.690" v="985" actId="164"/>
          <ac:grpSpMkLst>
            <pc:docMk/>
            <pc:sldMk cId="3286441865" sldId="314"/>
            <ac:grpSpMk id="54" creationId="{B7A4A99E-A65E-1C19-6586-0B24D6DE32DF}"/>
          </ac:grpSpMkLst>
        </pc:grpChg>
        <pc:grpChg chg="add mod">
          <ac:chgData name="Riley Balikian" userId="243913b6-5d80-49c1-ad1d-b0f16257c64b" providerId="ADAL" clId="{FFCE2EFC-D473-488C-8FE3-35CFC24E91C4}" dt="2023-01-25T20:35:25.889" v="1227" actId="164"/>
          <ac:grpSpMkLst>
            <pc:docMk/>
            <pc:sldMk cId="3286441865" sldId="314"/>
            <ac:grpSpMk id="55" creationId="{88CC1B02-22D3-3BAA-4A1A-4A5A5AF2A386}"/>
          </ac:grpSpMkLst>
        </pc:grpChg>
        <pc:grpChg chg="add mod">
          <ac:chgData name="Riley Balikian" userId="243913b6-5d80-49c1-ad1d-b0f16257c64b" providerId="ADAL" clId="{FFCE2EFC-D473-488C-8FE3-35CFC24E91C4}" dt="2023-01-25T20:35:35.187" v="1229" actId="1076"/>
          <ac:grpSpMkLst>
            <pc:docMk/>
            <pc:sldMk cId="3286441865" sldId="314"/>
            <ac:grpSpMk id="61" creationId="{B783C8C2-A5A9-6E5C-505C-62B80D2F5286}"/>
          </ac:grpSpMkLst>
        </pc:grpChg>
        <pc:grpChg chg="add del mod">
          <ac:chgData name="Riley Balikian" userId="243913b6-5d80-49c1-ad1d-b0f16257c64b" providerId="ADAL" clId="{FFCE2EFC-D473-488C-8FE3-35CFC24E91C4}" dt="2023-01-25T20:43:32.143" v="1367" actId="478"/>
          <ac:grpSpMkLst>
            <pc:docMk/>
            <pc:sldMk cId="3286441865" sldId="314"/>
            <ac:grpSpMk id="62" creationId="{0832F046-1A8C-A29B-F995-75F49EDCDA40}"/>
          </ac:grpSpMkLst>
        </pc:grpChg>
        <pc:grpChg chg="mod">
          <ac:chgData name="Riley Balikian" userId="243913b6-5d80-49c1-ad1d-b0f16257c64b" providerId="ADAL" clId="{FFCE2EFC-D473-488C-8FE3-35CFC24E91C4}" dt="2023-01-25T20:41:10.183" v="1296"/>
          <ac:grpSpMkLst>
            <pc:docMk/>
            <pc:sldMk cId="3286441865" sldId="314"/>
            <ac:grpSpMk id="63" creationId="{16589180-2967-4774-0959-8857C90D32A1}"/>
          </ac:grpSpMkLst>
        </pc:grpChg>
        <pc:grpChg chg="add mod">
          <ac:chgData name="Riley Balikian" userId="243913b6-5d80-49c1-ad1d-b0f16257c64b" providerId="ADAL" clId="{FFCE2EFC-D473-488C-8FE3-35CFC24E91C4}" dt="2023-01-25T20:45:51.307" v="1425" actId="164"/>
          <ac:grpSpMkLst>
            <pc:docMk/>
            <pc:sldMk cId="3286441865" sldId="314"/>
            <ac:grpSpMk id="68" creationId="{33264B1E-DF88-AA77-0872-8BE668C6DDA6}"/>
          </ac:grpSpMkLst>
        </pc:grpChg>
        <pc:grpChg chg="mod">
          <ac:chgData name="Riley Balikian" userId="243913b6-5d80-49c1-ad1d-b0f16257c64b" providerId="ADAL" clId="{FFCE2EFC-D473-488C-8FE3-35CFC24E91C4}" dt="2023-01-25T20:43:32.344" v="1368"/>
          <ac:grpSpMkLst>
            <pc:docMk/>
            <pc:sldMk cId="3286441865" sldId="314"/>
            <ac:grpSpMk id="69" creationId="{89031D6E-550E-265E-9AE3-DDAE3881D009}"/>
          </ac:grpSpMkLst>
        </pc:grpChg>
        <pc:grpChg chg="add del mod">
          <ac:chgData name="Riley Balikian" userId="243913b6-5d80-49c1-ad1d-b0f16257c64b" providerId="ADAL" clId="{FFCE2EFC-D473-488C-8FE3-35CFC24E91C4}" dt="2023-01-25T20:44:56.951" v="1411" actId="478"/>
          <ac:grpSpMkLst>
            <pc:docMk/>
            <pc:sldMk cId="3286441865" sldId="314"/>
            <ac:grpSpMk id="73" creationId="{3EDB122F-6BCC-B978-E26C-D0F314507333}"/>
          </ac:grpSpMkLst>
        </pc:grpChg>
        <pc:grpChg chg="del mod">
          <ac:chgData name="Riley Balikian" userId="243913b6-5d80-49c1-ad1d-b0f16257c64b" providerId="ADAL" clId="{FFCE2EFC-D473-488C-8FE3-35CFC24E91C4}" dt="2023-01-25T20:44:48.667" v="1409" actId="478"/>
          <ac:grpSpMkLst>
            <pc:docMk/>
            <pc:sldMk cId="3286441865" sldId="314"/>
            <ac:grpSpMk id="74" creationId="{77D5D0EA-E196-18DF-1484-3B7310ABA839}"/>
          </ac:grpSpMkLst>
        </pc:grpChg>
        <pc:grpChg chg="add mod">
          <ac:chgData name="Riley Balikian" userId="243913b6-5d80-49c1-ad1d-b0f16257c64b" providerId="ADAL" clId="{FFCE2EFC-D473-488C-8FE3-35CFC24E91C4}" dt="2023-01-25T20:46:32.942" v="1432" actId="164"/>
          <ac:grpSpMkLst>
            <pc:docMk/>
            <pc:sldMk cId="3286441865" sldId="314"/>
            <ac:grpSpMk id="84" creationId="{32673BD2-889A-2043-E869-1005916D92C1}"/>
          </ac:grpSpMkLst>
        </pc:grpChg>
        <pc:grpChg chg="add mod">
          <ac:chgData name="Riley Balikian" userId="243913b6-5d80-49c1-ad1d-b0f16257c64b" providerId="ADAL" clId="{FFCE2EFC-D473-488C-8FE3-35CFC24E91C4}" dt="2023-01-25T20:46:32.942" v="1432" actId="164"/>
          <ac:grpSpMkLst>
            <pc:docMk/>
            <pc:sldMk cId="3286441865" sldId="314"/>
            <ac:grpSpMk id="85" creationId="{609D4F15-25D8-F81F-A773-8E1EC513D94F}"/>
          </ac:grpSpMkLst>
        </pc:grpChg>
        <pc:grpChg chg="add del mod">
          <ac:chgData name="Riley Balikian" userId="243913b6-5d80-49c1-ad1d-b0f16257c64b" providerId="ADAL" clId="{FFCE2EFC-D473-488C-8FE3-35CFC24E91C4}" dt="2023-01-25T20:51:26.066" v="1520" actId="478"/>
          <ac:grpSpMkLst>
            <pc:docMk/>
            <pc:sldMk cId="3286441865" sldId="314"/>
            <ac:grpSpMk id="86" creationId="{B252C0B6-555C-FDBC-7C61-DC4C07675CD9}"/>
          </ac:grpSpMkLst>
        </pc:grpChg>
        <pc:grpChg chg="add del mod">
          <ac:chgData name="Riley Balikian" userId="243913b6-5d80-49c1-ad1d-b0f16257c64b" providerId="ADAL" clId="{FFCE2EFC-D473-488C-8FE3-35CFC24E91C4}" dt="2023-01-25T20:51:26.066" v="1520" actId="478"/>
          <ac:grpSpMkLst>
            <pc:docMk/>
            <pc:sldMk cId="3286441865" sldId="314"/>
            <ac:grpSpMk id="90" creationId="{B367ECE6-0DE1-9A52-9636-4E0338746F6A}"/>
          </ac:grpSpMkLst>
        </pc:grpChg>
        <pc:grpChg chg="add mod">
          <ac:chgData name="Riley Balikian" userId="243913b6-5d80-49c1-ad1d-b0f16257c64b" providerId="ADAL" clId="{FFCE2EFC-D473-488C-8FE3-35CFC24E91C4}" dt="2023-01-25T20:51:26.266" v="1521"/>
          <ac:grpSpMkLst>
            <pc:docMk/>
            <pc:sldMk cId="3286441865" sldId="314"/>
            <ac:grpSpMk id="95" creationId="{16793949-E4C9-AA5D-E3B1-223F62DAEDF5}"/>
          </ac:grpSpMkLst>
        </pc:grpChg>
        <pc:grpChg chg="add mod">
          <ac:chgData name="Riley Balikian" userId="243913b6-5d80-49c1-ad1d-b0f16257c64b" providerId="ADAL" clId="{FFCE2EFC-D473-488C-8FE3-35CFC24E91C4}" dt="2023-01-25T20:51:26.266" v="1521"/>
          <ac:grpSpMkLst>
            <pc:docMk/>
            <pc:sldMk cId="3286441865" sldId="314"/>
            <ac:grpSpMk id="99" creationId="{437ADC31-A915-AF2B-E5B7-9F7D750D60AE}"/>
          </ac:grpSpMkLst>
        </pc:grpChg>
        <pc:cxnChg chg="add mod">
          <ac:chgData name="Riley Balikian" userId="243913b6-5d80-49c1-ad1d-b0f16257c64b" providerId="ADAL" clId="{FFCE2EFC-D473-488C-8FE3-35CFC24E91C4}" dt="2023-01-25T20:24:33.063" v="760" actId="164"/>
          <ac:cxnSpMkLst>
            <pc:docMk/>
            <pc:sldMk cId="3286441865" sldId="314"/>
            <ac:cxnSpMk id="8" creationId="{A3A70CE7-08B6-5099-FABF-749D222957EF}"/>
          </ac:cxnSpMkLst>
        </pc:cxnChg>
        <pc:cxnChg chg="add mod">
          <ac:chgData name="Riley Balikian" userId="243913b6-5d80-49c1-ad1d-b0f16257c64b" providerId="ADAL" clId="{FFCE2EFC-D473-488C-8FE3-35CFC24E91C4}" dt="2023-01-25T20:21:19.833" v="717" actId="571"/>
          <ac:cxnSpMkLst>
            <pc:docMk/>
            <pc:sldMk cId="3286441865" sldId="314"/>
            <ac:cxnSpMk id="9" creationId="{F709123F-7089-E484-F826-818A9354C0D9}"/>
          </ac:cxnSpMkLst>
        </pc:cxnChg>
        <pc:cxnChg chg="add mod">
          <ac:chgData name="Riley Balikian" userId="243913b6-5d80-49c1-ad1d-b0f16257c64b" providerId="ADAL" clId="{FFCE2EFC-D473-488C-8FE3-35CFC24E91C4}" dt="2023-01-25T20:24:33.063" v="760" actId="164"/>
          <ac:cxnSpMkLst>
            <pc:docMk/>
            <pc:sldMk cId="3286441865" sldId="314"/>
            <ac:cxnSpMk id="18" creationId="{4667FA5F-91E6-7C6C-FF6A-4258135C4FEB}"/>
          </ac:cxnSpMkLst>
        </pc:cxnChg>
        <pc:cxnChg chg="add mod">
          <ac:chgData name="Riley Balikian" userId="243913b6-5d80-49c1-ad1d-b0f16257c64b" providerId="ADAL" clId="{FFCE2EFC-D473-488C-8FE3-35CFC24E91C4}" dt="2023-01-25T20:24:33.063" v="760" actId="164"/>
          <ac:cxnSpMkLst>
            <pc:docMk/>
            <pc:sldMk cId="3286441865" sldId="314"/>
            <ac:cxnSpMk id="19" creationId="{62FFE521-3605-7453-7481-17DCDFE8F5BE}"/>
          </ac:cxnSpMkLst>
        </pc:cxnChg>
        <pc:cxnChg chg="mod">
          <ac:chgData name="Riley Balikian" userId="243913b6-5d80-49c1-ad1d-b0f16257c64b" providerId="ADAL" clId="{FFCE2EFC-D473-488C-8FE3-35CFC24E91C4}" dt="2023-01-25T20:25:06.127" v="772" actId="1035"/>
          <ac:cxnSpMkLst>
            <pc:docMk/>
            <pc:sldMk cId="3286441865" sldId="314"/>
            <ac:cxnSpMk id="23" creationId="{DF268770-6E2B-64B3-76E6-6C7C60EE8BB9}"/>
          </ac:cxnSpMkLst>
        </pc:cxnChg>
        <pc:cxnChg chg="mod">
          <ac:chgData name="Riley Balikian" userId="243913b6-5d80-49c1-ad1d-b0f16257c64b" providerId="ADAL" clId="{FFCE2EFC-D473-488C-8FE3-35CFC24E91C4}" dt="2023-01-25T20:24:45.652" v="761" actId="571"/>
          <ac:cxnSpMkLst>
            <pc:docMk/>
            <pc:sldMk cId="3286441865" sldId="314"/>
            <ac:cxnSpMk id="24" creationId="{E8EB790A-DF64-3048-2C1D-842B02B58F16}"/>
          </ac:cxnSpMkLst>
        </pc:cxnChg>
        <pc:cxnChg chg="del mod">
          <ac:chgData name="Riley Balikian" userId="243913b6-5d80-49c1-ad1d-b0f16257c64b" providerId="ADAL" clId="{FFCE2EFC-D473-488C-8FE3-35CFC24E91C4}" dt="2023-01-25T20:24:48.854" v="762" actId="478"/>
          <ac:cxnSpMkLst>
            <pc:docMk/>
            <pc:sldMk cId="3286441865" sldId="314"/>
            <ac:cxnSpMk id="25" creationId="{18E05265-EA05-3EF0-F76B-45728B13EC3A}"/>
          </ac:cxnSpMkLst>
        </pc:cxnChg>
        <pc:cxnChg chg="mod">
          <ac:chgData name="Riley Balikian" userId="243913b6-5d80-49c1-ad1d-b0f16257c64b" providerId="ADAL" clId="{FFCE2EFC-D473-488C-8FE3-35CFC24E91C4}" dt="2023-01-25T20:26:04.529" v="779" actId="571"/>
          <ac:cxnSpMkLst>
            <pc:docMk/>
            <pc:sldMk cId="3286441865" sldId="314"/>
            <ac:cxnSpMk id="29" creationId="{C55B22E7-3EA9-D032-B19D-C6A48992444C}"/>
          </ac:cxnSpMkLst>
        </pc:cxnChg>
        <pc:cxnChg chg="mod">
          <ac:chgData name="Riley Balikian" userId="243913b6-5d80-49c1-ad1d-b0f16257c64b" providerId="ADAL" clId="{FFCE2EFC-D473-488C-8FE3-35CFC24E91C4}" dt="2023-01-25T20:26:04.529" v="779" actId="571"/>
          <ac:cxnSpMkLst>
            <pc:docMk/>
            <pc:sldMk cId="3286441865" sldId="314"/>
            <ac:cxnSpMk id="30" creationId="{D1E3E17F-1AAD-FD5E-ACA1-23E13B3190D9}"/>
          </ac:cxnSpMkLst>
        </pc:cxnChg>
        <pc:cxnChg chg="mod">
          <ac:chgData name="Riley Balikian" userId="243913b6-5d80-49c1-ad1d-b0f16257c64b" providerId="ADAL" clId="{FFCE2EFC-D473-488C-8FE3-35CFC24E91C4}" dt="2023-01-25T20:26:11.150" v="786" actId="1035"/>
          <ac:cxnSpMkLst>
            <pc:docMk/>
            <pc:sldMk cId="3286441865" sldId="314"/>
            <ac:cxnSpMk id="33" creationId="{BABF4A52-BFBA-29E8-772E-C23DB216AD7E}"/>
          </ac:cxnSpMkLst>
        </pc:cxnChg>
        <pc:cxnChg chg="mod">
          <ac:chgData name="Riley Balikian" userId="243913b6-5d80-49c1-ad1d-b0f16257c64b" providerId="ADAL" clId="{FFCE2EFC-D473-488C-8FE3-35CFC24E91C4}" dt="2023-01-25T20:26:15.025" v="800" actId="1036"/>
          <ac:cxnSpMkLst>
            <pc:docMk/>
            <pc:sldMk cId="3286441865" sldId="314"/>
            <ac:cxnSpMk id="34" creationId="{4CFD1DA2-DD39-61DB-210A-A97BBF31479B}"/>
          </ac:cxnSpMkLst>
        </pc:cxnChg>
        <pc:cxnChg chg="mod">
          <ac:chgData name="Riley Balikian" userId="243913b6-5d80-49c1-ad1d-b0f16257c64b" providerId="ADAL" clId="{FFCE2EFC-D473-488C-8FE3-35CFC24E91C4}" dt="2023-01-25T20:26:20.584" v="818" actId="1035"/>
          <ac:cxnSpMkLst>
            <pc:docMk/>
            <pc:sldMk cId="3286441865" sldId="314"/>
            <ac:cxnSpMk id="35" creationId="{15E9A514-29E7-7329-5027-83846FAC0629}"/>
          </ac:cxnSpMkLst>
        </pc:cxnChg>
        <pc:cxnChg chg="mod">
          <ac:chgData name="Riley Balikian" userId="243913b6-5d80-49c1-ad1d-b0f16257c64b" providerId="ADAL" clId="{FFCE2EFC-D473-488C-8FE3-35CFC24E91C4}" dt="2023-01-25T20:29:01.003" v="935" actId="571"/>
          <ac:cxnSpMkLst>
            <pc:docMk/>
            <pc:sldMk cId="3286441865" sldId="314"/>
            <ac:cxnSpMk id="40" creationId="{E1AA0936-0399-1C00-5BCE-F8D0DB0CA7B6}"/>
          </ac:cxnSpMkLst>
        </pc:cxnChg>
        <pc:cxnChg chg="mod">
          <ac:chgData name="Riley Balikian" userId="243913b6-5d80-49c1-ad1d-b0f16257c64b" providerId="ADAL" clId="{FFCE2EFC-D473-488C-8FE3-35CFC24E91C4}" dt="2023-01-25T20:29:01.003" v="935" actId="571"/>
          <ac:cxnSpMkLst>
            <pc:docMk/>
            <pc:sldMk cId="3286441865" sldId="314"/>
            <ac:cxnSpMk id="41" creationId="{58A2851C-FE1A-8872-B33C-5E4C57E00687}"/>
          </ac:cxnSpMkLst>
        </pc:cxnChg>
        <pc:cxnChg chg="mod">
          <ac:chgData name="Riley Balikian" userId="243913b6-5d80-49c1-ad1d-b0f16257c64b" providerId="ADAL" clId="{FFCE2EFC-D473-488C-8FE3-35CFC24E91C4}" dt="2023-01-25T20:29:01.003" v="935" actId="571"/>
          <ac:cxnSpMkLst>
            <pc:docMk/>
            <pc:sldMk cId="3286441865" sldId="314"/>
            <ac:cxnSpMk id="42" creationId="{9C948573-65DE-5B90-B9EB-266CAA7F9E02}"/>
          </ac:cxnSpMkLst>
        </pc:cxnChg>
        <pc:cxnChg chg="add mod">
          <ac:chgData name="Riley Balikian" userId="243913b6-5d80-49c1-ad1d-b0f16257c64b" providerId="ADAL" clId="{FFCE2EFC-D473-488C-8FE3-35CFC24E91C4}" dt="2023-01-25T20:29:02.721" v="941" actId="1035"/>
          <ac:cxnSpMkLst>
            <pc:docMk/>
            <pc:sldMk cId="3286441865" sldId="314"/>
            <ac:cxnSpMk id="44" creationId="{B155072D-AD4A-093C-EC34-2A3C2FD9569B}"/>
          </ac:cxnSpMkLst>
        </pc:cxnChg>
        <pc:cxnChg chg="mod">
          <ac:chgData name="Riley Balikian" userId="243913b6-5d80-49c1-ad1d-b0f16257c64b" providerId="ADAL" clId="{FFCE2EFC-D473-488C-8FE3-35CFC24E91C4}" dt="2023-01-25T20:41:10.183" v="1296"/>
          <ac:cxnSpMkLst>
            <pc:docMk/>
            <pc:sldMk cId="3286441865" sldId="314"/>
            <ac:cxnSpMk id="66" creationId="{68BDF95F-0480-202E-D5F1-96C1E4764694}"/>
          </ac:cxnSpMkLst>
        </pc:cxnChg>
        <pc:cxnChg chg="mod">
          <ac:chgData name="Riley Balikian" userId="243913b6-5d80-49c1-ad1d-b0f16257c64b" providerId="ADAL" clId="{FFCE2EFC-D473-488C-8FE3-35CFC24E91C4}" dt="2023-01-25T20:41:10.183" v="1296"/>
          <ac:cxnSpMkLst>
            <pc:docMk/>
            <pc:sldMk cId="3286441865" sldId="314"/>
            <ac:cxnSpMk id="67" creationId="{01AC532A-BB90-E474-E773-1ACBB5B3B941}"/>
          </ac:cxnSpMkLst>
        </pc:cxnChg>
        <pc:cxnChg chg="mod">
          <ac:chgData name="Riley Balikian" userId="243913b6-5d80-49c1-ad1d-b0f16257c64b" providerId="ADAL" clId="{FFCE2EFC-D473-488C-8FE3-35CFC24E91C4}" dt="2023-01-25T20:44:19.291" v="1382" actId="692"/>
          <ac:cxnSpMkLst>
            <pc:docMk/>
            <pc:sldMk cId="3286441865" sldId="314"/>
            <ac:cxnSpMk id="72" creationId="{B3F352FE-C0F1-3FC0-B2D0-28B3260481A8}"/>
          </ac:cxnSpMkLst>
        </pc:cxnChg>
        <pc:cxnChg chg="mod">
          <ac:chgData name="Riley Balikian" userId="243913b6-5d80-49c1-ad1d-b0f16257c64b" providerId="ADAL" clId="{FFCE2EFC-D473-488C-8FE3-35CFC24E91C4}" dt="2023-01-25T20:44:36.989" v="1407" actId="692"/>
          <ac:cxnSpMkLst>
            <pc:docMk/>
            <pc:sldMk cId="3286441865" sldId="314"/>
            <ac:cxnSpMk id="77" creationId="{0FF54A12-CEB3-4BF8-63E0-9AA54BF91AB4}"/>
          </ac:cxnSpMkLst>
        </pc:cxnChg>
        <pc:cxnChg chg="add mod">
          <ac:chgData name="Riley Balikian" userId="243913b6-5d80-49c1-ad1d-b0f16257c64b" providerId="ADAL" clId="{FFCE2EFC-D473-488C-8FE3-35CFC24E91C4}" dt="2023-01-25T20:46:32.942" v="1432" actId="164"/>
          <ac:cxnSpMkLst>
            <pc:docMk/>
            <pc:sldMk cId="3286441865" sldId="314"/>
            <ac:cxnSpMk id="79" creationId="{A07C29B4-325C-A492-A7BB-8EC3084C4E9D}"/>
          </ac:cxnSpMkLst>
        </pc:cxnChg>
        <pc:cxnChg chg="add mod">
          <ac:chgData name="Riley Balikian" userId="243913b6-5d80-49c1-ad1d-b0f16257c64b" providerId="ADAL" clId="{FFCE2EFC-D473-488C-8FE3-35CFC24E91C4}" dt="2023-01-25T20:45:51.307" v="1425" actId="164"/>
          <ac:cxnSpMkLst>
            <pc:docMk/>
            <pc:sldMk cId="3286441865" sldId="314"/>
            <ac:cxnSpMk id="83" creationId="{15A5688A-8C50-F829-B2FC-7715BD6B9480}"/>
          </ac:cxnSpMkLst>
        </pc:cxnChg>
        <pc:cxnChg chg="mod">
          <ac:chgData name="Riley Balikian" userId="243913b6-5d80-49c1-ad1d-b0f16257c64b" providerId="ADAL" clId="{FFCE2EFC-D473-488C-8FE3-35CFC24E91C4}" dt="2023-01-25T20:48:14.938" v="1457"/>
          <ac:cxnSpMkLst>
            <pc:docMk/>
            <pc:sldMk cId="3286441865" sldId="314"/>
            <ac:cxnSpMk id="88" creationId="{4A2018A8-3692-EE25-0DEC-961A0E7788B2}"/>
          </ac:cxnSpMkLst>
        </pc:cxnChg>
        <pc:cxnChg chg="mod">
          <ac:chgData name="Riley Balikian" userId="243913b6-5d80-49c1-ad1d-b0f16257c64b" providerId="ADAL" clId="{FFCE2EFC-D473-488C-8FE3-35CFC24E91C4}" dt="2023-01-25T20:48:14.938" v="1457"/>
          <ac:cxnSpMkLst>
            <pc:docMk/>
            <pc:sldMk cId="3286441865" sldId="314"/>
            <ac:cxnSpMk id="89" creationId="{D2200A5C-40C3-FF7E-1BA9-83143D679BF0}"/>
          </ac:cxnSpMkLst>
        </pc:cxnChg>
        <pc:cxnChg chg="mod">
          <ac:chgData name="Riley Balikian" userId="243913b6-5d80-49c1-ad1d-b0f16257c64b" providerId="ADAL" clId="{FFCE2EFC-D473-488C-8FE3-35CFC24E91C4}" dt="2023-01-25T20:48:14.938" v="1457"/>
          <ac:cxnSpMkLst>
            <pc:docMk/>
            <pc:sldMk cId="3286441865" sldId="314"/>
            <ac:cxnSpMk id="92" creationId="{803AFFBC-71B6-C64E-CDD0-AC94713EFB9E}"/>
          </ac:cxnSpMkLst>
        </pc:cxnChg>
        <pc:cxnChg chg="mod">
          <ac:chgData name="Riley Balikian" userId="243913b6-5d80-49c1-ad1d-b0f16257c64b" providerId="ADAL" clId="{FFCE2EFC-D473-488C-8FE3-35CFC24E91C4}" dt="2023-01-25T20:48:14.938" v="1457"/>
          <ac:cxnSpMkLst>
            <pc:docMk/>
            <pc:sldMk cId="3286441865" sldId="314"/>
            <ac:cxnSpMk id="93" creationId="{CB8B7D12-D36B-0B11-5928-9DC2FEEA9470}"/>
          </ac:cxnSpMkLst>
        </pc:cxnChg>
        <pc:cxnChg chg="mod">
          <ac:chgData name="Riley Balikian" userId="243913b6-5d80-49c1-ad1d-b0f16257c64b" providerId="ADAL" clId="{FFCE2EFC-D473-488C-8FE3-35CFC24E91C4}" dt="2023-01-25T20:51:26.266" v="1521"/>
          <ac:cxnSpMkLst>
            <pc:docMk/>
            <pc:sldMk cId="3286441865" sldId="314"/>
            <ac:cxnSpMk id="97" creationId="{7057CB9B-01CA-DD92-4299-0885F1C00223}"/>
          </ac:cxnSpMkLst>
        </pc:cxnChg>
        <pc:cxnChg chg="mod">
          <ac:chgData name="Riley Balikian" userId="243913b6-5d80-49c1-ad1d-b0f16257c64b" providerId="ADAL" clId="{FFCE2EFC-D473-488C-8FE3-35CFC24E91C4}" dt="2023-01-25T20:51:26.266" v="1521"/>
          <ac:cxnSpMkLst>
            <pc:docMk/>
            <pc:sldMk cId="3286441865" sldId="314"/>
            <ac:cxnSpMk id="98" creationId="{8A7D0FB8-1F2B-DF3C-5CB3-501EF62E32EE}"/>
          </ac:cxnSpMkLst>
        </pc:cxnChg>
        <pc:cxnChg chg="mod">
          <ac:chgData name="Riley Balikian" userId="243913b6-5d80-49c1-ad1d-b0f16257c64b" providerId="ADAL" clId="{FFCE2EFC-D473-488C-8FE3-35CFC24E91C4}" dt="2023-01-25T20:51:26.266" v="1521"/>
          <ac:cxnSpMkLst>
            <pc:docMk/>
            <pc:sldMk cId="3286441865" sldId="314"/>
            <ac:cxnSpMk id="101" creationId="{0E696ABB-68D7-7461-AE17-203A2A5E7AAE}"/>
          </ac:cxnSpMkLst>
        </pc:cxnChg>
        <pc:cxnChg chg="mod">
          <ac:chgData name="Riley Balikian" userId="243913b6-5d80-49c1-ad1d-b0f16257c64b" providerId="ADAL" clId="{FFCE2EFC-D473-488C-8FE3-35CFC24E91C4}" dt="2023-01-25T20:51:26.266" v="1521"/>
          <ac:cxnSpMkLst>
            <pc:docMk/>
            <pc:sldMk cId="3286441865" sldId="314"/>
            <ac:cxnSpMk id="102" creationId="{6EF1227B-076B-ADCD-402E-6FDDD9C5BFDE}"/>
          </ac:cxnSpMkLst>
        </pc:cxnChg>
      </pc:sldChg>
      <pc:sldChg chg="addSp delSp modSp add del mod">
        <pc:chgData name="Riley Balikian" userId="243913b6-5d80-49c1-ad1d-b0f16257c64b" providerId="ADAL" clId="{FFCE2EFC-D473-488C-8FE3-35CFC24E91C4}" dt="2023-01-25T20:36:16.283" v="1235" actId="47"/>
        <pc:sldMkLst>
          <pc:docMk/>
          <pc:sldMk cId="1938700965" sldId="315"/>
        </pc:sldMkLst>
        <pc:spChg chg="add del mod">
          <ac:chgData name="Riley Balikian" userId="243913b6-5d80-49c1-ad1d-b0f16257c64b" providerId="ADAL" clId="{FFCE2EFC-D473-488C-8FE3-35CFC24E91C4}" dt="2023-01-25T20:29:46.910" v="954" actId="478"/>
          <ac:spMkLst>
            <pc:docMk/>
            <pc:sldMk cId="1938700965" sldId="315"/>
            <ac:spMk id="3" creationId="{2EF547F4-7597-9890-E096-D083DE4E4104}"/>
          </ac:spMkLst>
        </pc:spChg>
        <pc:spChg chg="mod">
          <ac:chgData name="Riley Balikian" userId="243913b6-5d80-49c1-ad1d-b0f16257c64b" providerId="ADAL" clId="{FFCE2EFC-D473-488C-8FE3-35CFC24E91C4}" dt="2023-01-25T20:30:55.306" v="956" actId="1076"/>
          <ac:spMkLst>
            <pc:docMk/>
            <pc:sldMk cId="1938700965" sldId="315"/>
            <ac:spMk id="36" creationId="{DAC5BF37-7D3C-5D19-7ABD-5CE11F0069FA}"/>
          </ac:spMkLst>
        </pc:spChg>
        <pc:spChg chg="del">
          <ac:chgData name="Riley Balikian" userId="243913b6-5d80-49c1-ad1d-b0f16257c64b" providerId="ADAL" clId="{FFCE2EFC-D473-488C-8FE3-35CFC24E91C4}" dt="2023-01-25T20:29:28.749" v="950" actId="478"/>
          <ac:spMkLst>
            <pc:docMk/>
            <pc:sldMk cId="1938700965" sldId="315"/>
            <ac:spMk id="45" creationId="{FE264AE0-24BE-E92E-5B31-7323C15D62AA}"/>
          </ac:spMkLst>
        </pc:spChg>
        <pc:spChg chg="del">
          <ac:chgData name="Riley Balikian" userId="243913b6-5d80-49c1-ad1d-b0f16257c64b" providerId="ADAL" clId="{FFCE2EFC-D473-488C-8FE3-35CFC24E91C4}" dt="2023-01-25T20:29:30.549" v="951" actId="478"/>
          <ac:spMkLst>
            <pc:docMk/>
            <pc:sldMk cId="1938700965" sldId="315"/>
            <ac:spMk id="46" creationId="{C030D780-2678-C613-DAD3-26DB0008424A}"/>
          </ac:spMkLst>
        </pc:spChg>
        <pc:spChg chg="del">
          <ac:chgData name="Riley Balikian" userId="243913b6-5d80-49c1-ad1d-b0f16257c64b" providerId="ADAL" clId="{FFCE2EFC-D473-488C-8FE3-35CFC24E91C4}" dt="2023-01-25T20:29:31.960" v="952" actId="478"/>
          <ac:spMkLst>
            <pc:docMk/>
            <pc:sldMk cId="1938700965" sldId="315"/>
            <ac:spMk id="47" creationId="{0D58C23F-C9EA-889E-011D-394422C0F5BB}"/>
          </ac:spMkLst>
        </pc:spChg>
      </pc:sldChg>
      <pc:sldChg chg="addSp delSp modSp add mod">
        <pc:chgData name="Riley Balikian" userId="243913b6-5d80-49c1-ad1d-b0f16257c64b" providerId="ADAL" clId="{FFCE2EFC-D473-488C-8FE3-35CFC24E91C4}" dt="2023-01-25T20:51:22.349" v="1519"/>
        <pc:sldMkLst>
          <pc:docMk/>
          <pc:sldMk cId="503802517" sldId="316"/>
        </pc:sldMkLst>
        <pc:spChg chg="add mod">
          <ac:chgData name="Riley Balikian" userId="243913b6-5d80-49c1-ad1d-b0f16257c64b" providerId="ADAL" clId="{FFCE2EFC-D473-488C-8FE3-35CFC24E91C4}" dt="2023-01-25T20:37:06.949" v="1246" actId="692"/>
          <ac:spMkLst>
            <pc:docMk/>
            <pc:sldMk cId="503802517" sldId="316"/>
            <ac:spMk id="3" creationId="{C8DB1032-AE49-9872-41FE-9204F91D3FB7}"/>
          </ac:spMkLst>
        </pc:spChg>
        <pc:spChg chg="add mod">
          <ac:chgData name="Riley Balikian" userId="243913b6-5d80-49c1-ad1d-b0f16257c64b" providerId="ADAL" clId="{FFCE2EFC-D473-488C-8FE3-35CFC24E91C4}" dt="2023-01-25T20:37:06.949" v="1246" actId="692"/>
          <ac:spMkLst>
            <pc:docMk/>
            <pc:sldMk cId="503802517" sldId="316"/>
            <ac:spMk id="6" creationId="{95B7B900-EFCE-B194-E7F3-EBFB9DF461E9}"/>
          </ac:spMkLst>
        </pc:spChg>
        <pc:spChg chg="add mod">
          <ac:chgData name="Riley Balikian" userId="243913b6-5d80-49c1-ad1d-b0f16257c64b" providerId="ADAL" clId="{FFCE2EFC-D473-488C-8FE3-35CFC24E91C4}" dt="2023-01-25T20:37:06.949" v="1246" actId="692"/>
          <ac:spMkLst>
            <pc:docMk/>
            <pc:sldMk cId="503802517" sldId="316"/>
            <ac:spMk id="7" creationId="{0D9F1DD2-8B0A-A811-371C-EBCF3EAC9F90}"/>
          </ac:spMkLst>
        </pc:spChg>
        <pc:spChg chg="add mod">
          <ac:chgData name="Riley Balikian" userId="243913b6-5d80-49c1-ad1d-b0f16257c64b" providerId="ADAL" clId="{FFCE2EFC-D473-488C-8FE3-35CFC24E91C4}" dt="2023-01-25T20:36:58.345" v="1245" actId="692"/>
          <ac:spMkLst>
            <pc:docMk/>
            <pc:sldMk cId="503802517" sldId="316"/>
            <ac:spMk id="9" creationId="{774E65D0-AEB6-CF32-012E-B9C5D4F34124}"/>
          </ac:spMkLst>
        </pc:spChg>
        <pc:spChg chg="add mod">
          <ac:chgData name="Riley Balikian" userId="243913b6-5d80-49c1-ad1d-b0f16257c64b" providerId="ADAL" clId="{FFCE2EFC-D473-488C-8FE3-35CFC24E91C4}" dt="2023-01-25T20:37:22.090" v="1249" actId="1076"/>
          <ac:spMkLst>
            <pc:docMk/>
            <pc:sldMk cId="503802517" sldId="316"/>
            <ac:spMk id="12" creationId="{61E4A0E1-0113-94CB-0D81-737BFBDEA475}"/>
          </ac:spMkLst>
        </pc:spChg>
        <pc:spChg chg="add mod">
          <ac:chgData name="Riley Balikian" userId="243913b6-5d80-49c1-ad1d-b0f16257c64b" providerId="ADAL" clId="{FFCE2EFC-D473-488C-8FE3-35CFC24E91C4}" dt="2023-01-25T20:39:27.487" v="1272"/>
          <ac:spMkLst>
            <pc:docMk/>
            <pc:sldMk cId="503802517" sldId="316"/>
            <ac:spMk id="13" creationId="{A729D857-417C-6F2D-2D9E-759CAB233042}"/>
          </ac:spMkLst>
        </pc:spChg>
        <pc:spChg chg="mod">
          <ac:chgData name="Riley Balikian" userId="243913b6-5d80-49c1-ad1d-b0f16257c64b" providerId="ADAL" clId="{FFCE2EFC-D473-488C-8FE3-35CFC24E91C4}" dt="2023-01-25T20:41:06.664" v="1294"/>
          <ac:spMkLst>
            <pc:docMk/>
            <pc:sldMk cId="503802517" sldId="316"/>
            <ac:spMk id="25" creationId="{F1251200-906E-02CB-BE21-C8A7403E96C5}"/>
          </ac:spMkLst>
        </pc:spChg>
        <pc:spChg chg="mod">
          <ac:chgData name="Riley Balikian" userId="243913b6-5d80-49c1-ad1d-b0f16257c64b" providerId="ADAL" clId="{FFCE2EFC-D473-488C-8FE3-35CFC24E91C4}" dt="2023-01-25T20:41:06.664" v="1294"/>
          <ac:spMkLst>
            <pc:docMk/>
            <pc:sldMk cId="503802517" sldId="316"/>
            <ac:spMk id="26" creationId="{128197B3-3EC5-0630-58B0-9AF8B255AD3F}"/>
          </ac:spMkLst>
        </pc:spChg>
        <pc:spChg chg="mod">
          <ac:chgData name="Riley Balikian" userId="243913b6-5d80-49c1-ad1d-b0f16257c64b" providerId="ADAL" clId="{FFCE2EFC-D473-488C-8FE3-35CFC24E91C4}" dt="2023-01-25T20:43:28.861" v="1366"/>
          <ac:spMkLst>
            <pc:docMk/>
            <pc:sldMk cId="503802517" sldId="316"/>
            <ac:spMk id="37" creationId="{65D79663-C0DB-D4C2-73E4-EC4B076F12B0}"/>
          </ac:spMkLst>
        </pc:spChg>
        <pc:spChg chg="del mod">
          <ac:chgData name="Riley Balikian" userId="243913b6-5d80-49c1-ad1d-b0f16257c64b" providerId="ADAL" clId="{FFCE2EFC-D473-488C-8FE3-35CFC24E91C4}" dt="2023-01-25T20:36:29.735" v="1237" actId="478"/>
          <ac:spMkLst>
            <pc:docMk/>
            <pc:sldMk cId="503802517" sldId="316"/>
            <ac:spMk id="45" creationId="{FE264AE0-24BE-E92E-5B31-7323C15D62AA}"/>
          </ac:spMkLst>
        </pc:spChg>
        <pc:spChg chg="del">
          <ac:chgData name="Riley Balikian" userId="243913b6-5d80-49c1-ad1d-b0f16257c64b" providerId="ADAL" clId="{FFCE2EFC-D473-488C-8FE3-35CFC24E91C4}" dt="2023-01-25T20:36:30.904" v="1238" actId="478"/>
          <ac:spMkLst>
            <pc:docMk/>
            <pc:sldMk cId="503802517" sldId="316"/>
            <ac:spMk id="46" creationId="{C030D780-2678-C613-DAD3-26DB0008424A}"/>
          </ac:spMkLst>
        </pc:spChg>
        <pc:spChg chg="del">
          <ac:chgData name="Riley Balikian" userId="243913b6-5d80-49c1-ad1d-b0f16257c64b" providerId="ADAL" clId="{FFCE2EFC-D473-488C-8FE3-35CFC24E91C4}" dt="2023-01-25T20:36:32.435" v="1239" actId="478"/>
          <ac:spMkLst>
            <pc:docMk/>
            <pc:sldMk cId="503802517" sldId="316"/>
            <ac:spMk id="47" creationId="{0D58C23F-C9EA-889E-011D-394422C0F5BB}"/>
          </ac:spMkLst>
        </pc:spChg>
        <pc:spChg chg="mod">
          <ac:chgData name="Riley Balikian" userId="243913b6-5d80-49c1-ad1d-b0f16257c64b" providerId="ADAL" clId="{FFCE2EFC-D473-488C-8FE3-35CFC24E91C4}" dt="2023-01-25T20:43:28.861" v="1366"/>
          <ac:spMkLst>
            <pc:docMk/>
            <pc:sldMk cId="503802517" sldId="316"/>
            <ac:spMk id="62" creationId="{2ED3A746-FC85-161D-5495-0608DA9E2355}"/>
          </ac:spMkLst>
        </pc:spChg>
        <pc:spChg chg="mod">
          <ac:chgData name="Riley Balikian" userId="243913b6-5d80-49c1-ad1d-b0f16257c64b" providerId="ADAL" clId="{FFCE2EFC-D473-488C-8FE3-35CFC24E91C4}" dt="2023-01-25T20:46:23.175" v="1429"/>
          <ac:spMkLst>
            <pc:docMk/>
            <pc:sldMk cId="503802517" sldId="316"/>
            <ac:spMk id="68" creationId="{D36E2862-6B82-CFAA-E2EA-3D238FA0B027}"/>
          </ac:spMkLst>
        </pc:spChg>
        <pc:spChg chg="mod">
          <ac:chgData name="Riley Balikian" userId="243913b6-5d80-49c1-ad1d-b0f16257c64b" providerId="ADAL" clId="{FFCE2EFC-D473-488C-8FE3-35CFC24E91C4}" dt="2023-01-25T20:46:23.175" v="1429"/>
          <ac:spMkLst>
            <pc:docMk/>
            <pc:sldMk cId="503802517" sldId="316"/>
            <ac:spMk id="69" creationId="{C3F211F2-09C5-7B1C-28FD-E3414DD45776}"/>
          </ac:spMkLst>
        </pc:spChg>
        <pc:spChg chg="mod">
          <ac:chgData name="Riley Balikian" userId="243913b6-5d80-49c1-ad1d-b0f16257c64b" providerId="ADAL" clId="{FFCE2EFC-D473-488C-8FE3-35CFC24E91C4}" dt="2023-01-25T20:46:38.850" v="1434"/>
          <ac:spMkLst>
            <pc:docMk/>
            <pc:sldMk cId="503802517" sldId="316"/>
            <ac:spMk id="77" creationId="{601B2E08-5FF6-095F-AFCB-3D34D5CC871A}"/>
          </ac:spMkLst>
        </pc:spChg>
        <pc:spChg chg="mod">
          <ac:chgData name="Riley Balikian" userId="243913b6-5d80-49c1-ad1d-b0f16257c64b" providerId="ADAL" clId="{FFCE2EFC-D473-488C-8FE3-35CFC24E91C4}" dt="2023-01-25T20:46:38.850" v="1434"/>
          <ac:spMkLst>
            <pc:docMk/>
            <pc:sldMk cId="503802517" sldId="316"/>
            <ac:spMk id="78" creationId="{2DCAA240-735D-1670-467D-AC1392714DB3}"/>
          </ac:spMkLst>
        </pc:spChg>
        <pc:spChg chg="mod">
          <ac:chgData name="Riley Balikian" userId="243913b6-5d80-49c1-ad1d-b0f16257c64b" providerId="ADAL" clId="{FFCE2EFC-D473-488C-8FE3-35CFC24E91C4}" dt="2023-01-25T20:48:08.667" v="1455"/>
          <ac:spMkLst>
            <pc:docMk/>
            <pc:sldMk cId="503802517" sldId="316"/>
            <ac:spMk id="81" creationId="{87CC5CB4-B830-A872-6A93-1CCFB6354633}"/>
          </ac:spMkLst>
        </pc:spChg>
        <pc:spChg chg="mod">
          <ac:chgData name="Riley Balikian" userId="243913b6-5d80-49c1-ad1d-b0f16257c64b" providerId="ADAL" clId="{FFCE2EFC-D473-488C-8FE3-35CFC24E91C4}" dt="2023-01-25T20:48:08.667" v="1455"/>
          <ac:spMkLst>
            <pc:docMk/>
            <pc:sldMk cId="503802517" sldId="316"/>
            <ac:spMk id="85" creationId="{7457695C-BB30-0519-9703-5C4E6CEBEEDB}"/>
          </ac:spMkLst>
        </pc:spChg>
        <pc:spChg chg="mod">
          <ac:chgData name="Riley Balikian" userId="243913b6-5d80-49c1-ad1d-b0f16257c64b" providerId="ADAL" clId="{FFCE2EFC-D473-488C-8FE3-35CFC24E91C4}" dt="2023-01-25T20:51:22.349" v="1519"/>
          <ac:spMkLst>
            <pc:docMk/>
            <pc:sldMk cId="503802517" sldId="316"/>
            <ac:spMk id="89" creationId="{2CAEE03C-6653-CF79-116C-1782ED5BD6DA}"/>
          </ac:spMkLst>
        </pc:spChg>
        <pc:spChg chg="mod">
          <ac:chgData name="Riley Balikian" userId="243913b6-5d80-49c1-ad1d-b0f16257c64b" providerId="ADAL" clId="{FFCE2EFC-D473-488C-8FE3-35CFC24E91C4}" dt="2023-01-25T20:51:22.349" v="1519"/>
          <ac:spMkLst>
            <pc:docMk/>
            <pc:sldMk cId="503802517" sldId="316"/>
            <ac:spMk id="93" creationId="{CFCA23F0-8C28-0AAB-E258-66EE1C6623E5}"/>
          </ac:spMkLst>
        </pc:spChg>
        <pc:grpChg chg="add del mod">
          <ac:chgData name="Riley Balikian" userId="243913b6-5d80-49c1-ad1d-b0f16257c64b" providerId="ADAL" clId="{FFCE2EFC-D473-488C-8FE3-35CFC24E91C4}" dt="2023-01-25T20:43:28.661" v="1365" actId="478"/>
          <ac:grpSpMkLst>
            <pc:docMk/>
            <pc:sldMk cId="503802517" sldId="316"/>
            <ac:grpSpMk id="14" creationId="{A18BD052-5B08-04E1-35B0-C267554E6284}"/>
          </ac:grpSpMkLst>
        </pc:grpChg>
        <pc:grpChg chg="mod">
          <ac:chgData name="Riley Balikian" userId="243913b6-5d80-49c1-ad1d-b0f16257c64b" providerId="ADAL" clId="{FFCE2EFC-D473-488C-8FE3-35CFC24E91C4}" dt="2023-01-25T20:41:06.664" v="1294"/>
          <ac:grpSpMkLst>
            <pc:docMk/>
            <pc:sldMk cId="503802517" sldId="316"/>
            <ac:grpSpMk id="15" creationId="{481BA9BB-E787-0600-4853-EF83FF227CA3}"/>
          </ac:grpSpMkLst>
        </pc:grpChg>
        <pc:grpChg chg="del">
          <ac:chgData name="Riley Balikian" userId="243913b6-5d80-49c1-ad1d-b0f16257c64b" providerId="ADAL" clId="{FFCE2EFC-D473-488C-8FE3-35CFC24E91C4}" dt="2023-01-25T20:48:08.466" v="1454" actId="478"/>
          <ac:grpSpMkLst>
            <pc:docMk/>
            <pc:sldMk cId="503802517" sldId="316"/>
            <ac:grpSpMk id="21" creationId="{7F891E1E-8E84-E1B6-60FA-C803AA7DC2E2}"/>
          </ac:grpSpMkLst>
        </pc:grpChg>
        <pc:grpChg chg="add del mod">
          <ac:chgData name="Riley Balikian" userId="243913b6-5d80-49c1-ad1d-b0f16257c64b" providerId="ADAL" clId="{FFCE2EFC-D473-488C-8FE3-35CFC24E91C4}" dt="2023-01-25T20:46:38.659" v="1433" actId="478"/>
          <ac:grpSpMkLst>
            <pc:docMk/>
            <pc:sldMk cId="503802517" sldId="316"/>
            <ac:grpSpMk id="29" creationId="{0765906B-572B-4D5A-7F5A-2A97006680C8}"/>
          </ac:grpSpMkLst>
        </pc:grpChg>
        <pc:grpChg chg="mod">
          <ac:chgData name="Riley Balikian" userId="243913b6-5d80-49c1-ad1d-b0f16257c64b" providerId="ADAL" clId="{FFCE2EFC-D473-488C-8FE3-35CFC24E91C4}" dt="2023-01-25T20:43:28.861" v="1366"/>
          <ac:grpSpMkLst>
            <pc:docMk/>
            <pc:sldMk cId="503802517" sldId="316"/>
            <ac:grpSpMk id="30" creationId="{8984F863-E0FA-E606-F322-BE53C7DC0E37}"/>
          </ac:grpSpMkLst>
        </pc:grpChg>
        <pc:grpChg chg="del">
          <ac:chgData name="Riley Balikian" userId="243913b6-5d80-49c1-ad1d-b0f16257c64b" providerId="ADAL" clId="{FFCE2EFC-D473-488C-8FE3-35CFC24E91C4}" dt="2023-01-25T20:41:06.449" v="1293" actId="478"/>
          <ac:grpSpMkLst>
            <pc:docMk/>
            <pc:sldMk cId="503802517" sldId="316"/>
            <ac:grpSpMk id="38" creationId="{A404B6C9-BBFA-F01A-2C9D-F1C80CD77EA1}"/>
          </ac:grpSpMkLst>
        </pc:grpChg>
        <pc:grpChg chg="add del mod">
          <ac:chgData name="Riley Balikian" userId="243913b6-5d80-49c1-ad1d-b0f16257c64b" providerId="ADAL" clId="{FFCE2EFC-D473-488C-8FE3-35CFC24E91C4}" dt="2023-01-25T20:46:24.191" v="1430"/>
          <ac:grpSpMkLst>
            <pc:docMk/>
            <pc:sldMk cId="503802517" sldId="316"/>
            <ac:grpSpMk id="64" creationId="{1C19FD33-7865-5E8C-9C5B-42012F1B259C}"/>
          </ac:grpSpMkLst>
        </pc:grpChg>
        <pc:grpChg chg="mod">
          <ac:chgData name="Riley Balikian" userId="243913b6-5d80-49c1-ad1d-b0f16257c64b" providerId="ADAL" clId="{FFCE2EFC-D473-488C-8FE3-35CFC24E91C4}" dt="2023-01-25T20:46:23.175" v="1429"/>
          <ac:grpSpMkLst>
            <pc:docMk/>
            <pc:sldMk cId="503802517" sldId="316"/>
            <ac:grpSpMk id="65" creationId="{56E80A91-5CFB-D155-9EBD-9C87D417BA98}"/>
          </ac:grpSpMkLst>
        </pc:grpChg>
        <pc:grpChg chg="mod">
          <ac:chgData name="Riley Balikian" userId="243913b6-5d80-49c1-ad1d-b0f16257c64b" providerId="ADAL" clId="{FFCE2EFC-D473-488C-8FE3-35CFC24E91C4}" dt="2023-01-25T20:46:23.175" v="1429"/>
          <ac:grpSpMkLst>
            <pc:docMk/>
            <pc:sldMk cId="503802517" sldId="316"/>
            <ac:grpSpMk id="67" creationId="{EA1A4594-D48C-C2D9-5D52-EC90E494A9BE}"/>
          </ac:grpSpMkLst>
        </pc:grpChg>
        <pc:grpChg chg="add mod">
          <ac:chgData name="Riley Balikian" userId="243913b6-5d80-49c1-ad1d-b0f16257c64b" providerId="ADAL" clId="{FFCE2EFC-D473-488C-8FE3-35CFC24E91C4}" dt="2023-01-25T20:46:38.850" v="1434"/>
          <ac:grpSpMkLst>
            <pc:docMk/>
            <pc:sldMk cId="503802517" sldId="316"/>
            <ac:grpSpMk id="71" creationId="{85A0B82A-58E0-E4BE-C9A2-26EA8B920291}"/>
          </ac:grpSpMkLst>
        </pc:grpChg>
        <pc:grpChg chg="mod">
          <ac:chgData name="Riley Balikian" userId="243913b6-5d80-49c1-ad1d-b0f16257c64b" providerId="ADAL" clId="{FFCE2EFC-D473-488C-8FE3-35CFC24E91C4}" dt="2023-01-25T20:46:38.850" v="1434"/>
          <ac:grpSpMkLst>
            <pc:docMk/>
            <pc:sldMk cId="503802517" sldId="316"/>
            <ac:grpSpMk id="73" creationId="{3B29A400-7450-9F87-3276-2F5CAE9BF77E}"/>
          </ac:grpSpMkLst>
        </pc:grpChg>
        <pc:grpChg chg="mod">
          <ac:chgData name="Riley Balikian" userId="243913b6-5d80-49c1-ad1d-b0f16257c64b" providerId="ADAL" clId="{FFCE2EFC-D473-488C-8FE3-35CFC24E91C4}" dt="2023-01-25T20:46:38.850" v="1434"/>
          <ac:grpSpMkLst>
            <pc:docMk/>
            <pc:sldMk cId="503802517" sldId="316"/>
            <ac:grpSpMk id="74" creationId="{58EC4A2F-64C8-16DA-DC86-6165F98FC0D2}"/>
          </ac:grpSpMkLst>
        </pc:grpChg>
        <pc:grpChg chg="mod">
          <ac:chgData name="Riley Balikian" userId="243913b6-5d80-49c1-ad1d-b0f16257c64b" providerId="ADAL" clId="{FFCE2EFC-D473-488C-8FE3-35CFC24E91C4}" dt="2023-01-25T20:46:38.850" v="1434"/>
          <ac:grpSpMkLst>
            <pc:docMk/>
            <pc:sldMk cId="503802517" sldId="316"/>
            <ac:grpSpMk id="76" creationId="{6E20E100-FD1F-1E95-DC78-F1621831366F}"/>
          </ac:grpSpMkLst>
        </pc:grpChg>
        <pc:grpChg chg="add del mod">
          <ac:chgData name="Riley Balikian" userId="243913b6-5d80-49c1-ad1d-b0f16257c64b" providerId="ADAL" clId="{FFCE2EFC-D473-488C-8FE3-35CFC24E91C4}" dt="2023-01-25T20:51:22.149" v="1518" actId="478"/>
          <ac:grpSpMkLst>
            <pc:docMk/>
            <pc:sldMk cId="503802517" sldId="316"/>
            <ac:grpSpMk id="80" creationId="{BCEC30C6-C2DF-A83D-4875-083AEB638289}"/>
          </ac:grpSpMkLst>
        </pc:grpChg>
        <pc:grpChg chg="add del mod">
          <ac:chgData name="Riley Balikian" userId="243913b6-5d80-49c1-ad1d-b0f16257c64b" providerId="ADAL" clId="{FFCE2EFC-D473-488C-8FE3-35CFC24E91C4}" dt="2023-01-25T20:51:22.149" v="1518" actId="478"/>
          <ac:grpSpMkLst>
            <pc:docMk/>
            <pc:sldMk cId="503802517" sldId="316"/>
            <ac:grpSpMk id="84" creationId="{1980DA4E-78A7-451D-004B-9946F5D809CA}"/>
          </ac:grpSpMkLst>
        </pc:grpChg>
        <pc:grpChg chg="add mod">
          <ac:chgData name="Riley Balikian" userId="243913b6-5d80-49c1-ad1d-b0f16257c64b" providerId="ADAL" clId="{FFCE2EFC-D473-488C-8FE3-35CFC24E91C4}" dt="2023-01-25T20:51:22.349" v="1519"/>
          <ac:grpSpMkLst>
            <pc:docMk/>
            <pc:sldMk cId="503802517" sldId="316"/>
            <ac:grpSpMk id="88" creationId="{430C5D52-B698-CC7B-FC5C-C8BBB41D13C5}"/>
          </ac:grpSpMkLst>
        </pc:grpChg>
        <pc:grpChg chg="add mod">
          <ac:chgData name="Riley Balikian" userId="243913b6-5d80-49c1-ad1d-b0f16257c64b" providerId="ADAL" clId="{FFCE2EFC-D473-488C-8FE3-35CFC24E91C4}" dt="2023-01-25T20:51:22.349" v="1519"/>
          <ac:grpSpMkLst>
            <pc:docMk/>
            <pc:sldMk cId="503802517" sldId="316"/>
            <ac:grpSpMk id="92" creationId="{2E465D0B-0D9A-F7C5-BBC1-6A90FCCE3B82}"/>
          </ac:grpSpMkLst>
        </pc:grpChg>
        <pc:cxnChg chg="mod">
          <ac:chgData name="Riley Balikian" userId="243913b6-5d80-49c1-ad1d-b0f16257c64b" providerId="ADAL" clId="{FFCE2EFC-D473-488C-8FE3-35CFC24E91C4}" dt="2023-01-25T20:41:06.664" v="1294"/>
          <ac:cxnSpMkLst>
            <pc:docMk/>
            <pc:sldMk cId="503802517" sldId="316"/>
            <ac:cxnSpMk id="27" creationId="{4168AE87-A549-0D21-1839-BC6DFBFE308B}"/>
          </ac:cxnSpMkLst>
        </pc:cxnChg>
        <pc:cxnChg chg="mod">
          <ac:chgData name="Riley Balikian" userId="243913b6-5d80-49c1-ad1d-b0f16257c64b" providerId="ADAL" clId="{FFCE2EFC-D473-488C-8FE3-35CFC24E91C4}" dt="2023-01-25T20:41:06.664" v="1294"/>
          <ac:cxnSpMkLst>
            <pc:docMk/>
            <pc:sldMk cId="503802517" sldId="316"/>
            <ac:cxnSpMk id="28" creationId="{40FE6B66-A850-BB10-D9EC-90CC16371770}"/>
          </ac:cxnSpMkLst>
        </pc:cxnChg>
        <pc:cxnChg chg="mod">
          <ac:chgData name="Riley Balikian" userId="243913b6-5d80-49c1-ad1d-b0f16257c64b" providerId="ADAL" clId="{FFCE2EFC-D473-488C-8FE3-35CFC24E91C4}" dt="2023-01-25T20:43:28.861" v="1366"/>
          <ac:cxnSpMkLst>
            <pc:docMk/>
            <pc:sldMk cId="503802517" sldId="316"/>
            <ac:cxnSpMk id="63" creationId="{3B8F9FE2-B89B-42F7-6982-BED3B722B485}"/>
          </ac:cxnSpMkLst>
        </pc:cxnChg>
        <pc:cxnChg chg="mod">
          <ac:chgData name="Riley Balikian" userId="243913b6-5d80-49c1-ad1d-b0f16257c64b" providerId="ADAL" clId="{FFCE2EFC-D473-488C-8FE3-35CFC24E91C4}" dt="2023-01-25T20:46:23.175" v="1429"/>
          <ac:cxnSpMkLst>
            <pc:docMk/>
            <pc:sldMk cId="503802517" sldId="316"/>
            <ac:cxnSpMk id="66" creationId="{067EA44F-581A-5DD9-0572-8297B780B9C7}"/>
          </ac:cxnSpMkLst>
        </pc:cxnChg>
        <pc:cxnChg chg="mod">
          <ac:chgData name="Riley Balikian" userId="243913b6-5d80-49c1-ad1d-b0f16257c64b" providerId="ADAL" clId="{FFCE2EFC-D473-488C-8FE3-35CFC24E91C4}" dt="2023-01-25T20:46:23.175" v="1429"/>
          <ac:cxnSpMkLst>
            <pc:docMk/>
            <pc:sldMk cId="503802517" sldId="316"/>
            <ac:cxnSpMk id="70" creationId="{CAB13717-8A6D-0F0E-F78F-577AAAF248F9}"/>
          </ac:cxnSpMkLst>
        </pc:cxnChg>
        <pc:cxnChg chg="mod">
          <ac:chgData name="Riley Balikian" userId="243913b6-5d80-49c1-ad1d-b0f16257c64b" providerId="ADAL" clId="{FFCE2EFC-D473-488C-8FE3-35CFC24E91C4}" dt="2023-01-25T20:46:38.850" v="1434"/>
          <ac:cxnSpMkLst>
            <pc:docMk/>
            <pc:sldMk cId="503802517" sldId="316"/>
            <ac:cxnSpMk id="72" creationId="{AC7E4696-AA3B-C0B7-E818-EC1D01BC2C93}"/>
          </ac:cxnSpMkLst>
        </pc:cxnChg>
        <pc:cxnChg chg="mod">
          <ac:chgData name="Riley Balikian" userId="243913b6-5d80-49c1-ad1d-b0f16257c64b" providerId="ADAL" clId="{FFCE2EFC-D473-488C-8FE3-35CFC24E91C4}" dt="2023-01-25T20:46:38.850" v="1434"/>
          <ac:cxnSpMkLst>
            <pc:docMk/>
            <pc:sldMk cId="503802517" sldId="316"/>
            <ac:cxnSpMk id="75" creationId="{BD6E0039-17B5-0009-5866-DEDDC0BABA21}"/>
          </ac:cxnSpMkLst>
        </pc:cxnChg>
        <pc:cxnChg chg="mod">
          <ac:chgData name="Riley Balikian" userId="243913b6-5d80-49c1-ad1d-b0f16257c64b" providerId="ADAL" clId="{FFCE2EFC-D473-488C-8FE3-35CFC24E91C4}" dt="2023-01-25T20:46:38.850" v="1434"/>
          <ac:cxnSpMkLst>
            <pc:docMk/>
            <pc:sldMk cId="503802517" sldId="316"/>
            <ac:cxnSpMk id="79" creationId="{7DB61C21-6690-5AF1-78C8-4912B4AC5ABE}"/>
          </ac:cxnSpMkLst>
        </pc:cxnChg>
        <pc:cxnChg chg="mod">
          <ac:chgData name="Riley Balikian" userId="243913b6-5d80-49c1-ad1d-b0f16257c64b" providerId="ADAL" clId="{FFCE2EFC-D473-488C-8FE3-35CFC24E91C4}" dt="2023-01-25T20:48:08.667" v="1455"/>
          <ac:cxnSpMkLst>
            <pc:docMk/>
            <pc:sldMk cId="503802517" sldId="316"/>
            <ac:cxnSpMk id="82" creationId="{9D633429-CC3B-3CC8-E339-5DAD7CC4E4F9}"/>
          </ac:cxnSpMkLst>
        </pc:cxnChg>
        <pc:cxnChg chg="mod">
          <ac:chgData name="Riley Balikian" userId="243913b6-5d80-49c1-ad1d-b0f16257c64b" providerId="ADAL" clId="{FFCE2EFC-D473-488C-8FE3-35CFC24E91C4}" dt="2023-01-25T20:48:08.667" v="1455"/>
          <ac:cxnSpMkLst>
            <pc:docMk/>
            <pc:sldMk cId="503802517" sldId="316"/>
            <ac:cxnSpMk id="83" creationId="{F458CCF2-6CF6-28DC-E85B-A5FB92FFDAC9}"/>
          </ac:cxnSpMkLst>
        </pc:cxnChg>
        <pc:cxnChg chg="mod">
          <ac:chgData name="Riley Balikian" userId="243913b6-5d80-49c1-ad1d-b0f16257c64b" providerId="ADAL" clId="{FFCE2EFC-D473-488C-8FE3-35CFC24E91C4}" dt="2023-01-25T20:48:08.667" v="1455"/>
          <ac:cxnSpMkLst>
            <pc:docMk/>
            <pc:sldMk cId="503802517" sldId="316"/>
            <ac:cxnSpMk id="86" creationId="{205A30F4-27F4-4D63-C730-DA575A1E449D}"/>
          </ac:cxnSpMkLst>
        </pc:cxnChg>
        <pc:cxnChg chg="mod">
          <ac:chgData name="Riley Balikian" userId="243913b6-5d80-49c1-ad1d-b0f16257c64b" providerId="ADAL" clId="{FFCE2EFC-D473-488C-8FE3-35CFC24E91C4}" dt="2023-01-25T20:48:08.667" v="1455"/>
          <ac:cxnSpMkLst>
            <pc:docMk/>
            <pc:sldMk cId="503802517" sldId="316"/>
            <ac:cxnSpMk id="87" creationId="{5393ADE0-D7A2-0AF3-C074-0C767B1A612E}"/>
          </ac:cxnSpMkLst>
        </pc:cxnChg>
        <pc:cxnChg chg="mod">
          <ac:chgData name="Riley Balikian" userId="243913b6-5d80-49c1-ad1d-b0f16257c64b" providerId="ADAL" clId="{FFCE2EFC-D473-488C-8FE3-35CFC24E91C4}" dt="2023-01-25T20:51:22.349" v="1519"/>
          <ac:cxnSpMkLst>
            <pc:docMk/>
            <pc:sldMk cId="503802517" sldId="316"/>
            <ac:cxnSpMk id="90" creationId="{1FAE3438-34B0-EF76-A03E-D5237DEDE20A}"/>
          </ac:cxnSpMkLst>
        </pc:cxnChg>
        <pc:cxnChg chg="mod">
          <ac:chgData name="Riley Balikian" userId="243913b6-5d80-49c1-ad1d-b0f16257c64b" providerId="ADAL" clId="{FFCE2EFC-D473-488C-8FE3-35CFC24E91C4}" dt="2023-01-25T20:51:22.349" v="1519"/>
          <ac:cxnSpMkLst>
            <pc:docMk/>
            <pc:sldMk cId="503802517" sldId="316"/>
            <ac:cxnSpMk id="91" creationId="{52F90100-339A-45E0-D957-6CFD67D8DD52}"/>
          </ac:cxnSpMkLst>
        </pc:cxnChg>
        <pc:cxnChg chg="mod">
          <ac:chgData name="Riley Balikian" userId="243913b6-5d80-49c1-ad1d-b0f16257c64b" providerId="ADAL" clId="{FFCE2EFC-D473-488C-8FE3-35CFC24E91C4}" dt="2023-01-25T20:51:22.349" v="1519"/>
          <ac:cxnSpMkLst>
            <pc:docMk/>
            <pc:sldMk cId="503802517" sldId="316"/>
            <ac:cxnSpMk id="94" creationId="{A9D2347B-4F6C-FD09-C515-968332E3CE1F}"/>
          </ac:cxnSpMkLst>
        </pc:cxnChg>
        <pc:cxnChg chg="mod">
          <ac:chgData name="Riley Balikian" userId="243913b6-5d80-49c1-ad1d-b0f16257c64b" providerId="ADAL" clId="{FFCE2EFC-D473-488C-8FE3-35CFC24E91C4}" dt="2023-01-25T20:51:22.349" v="1519"/>
          <ac:cxnSpMkLst>
            <pc:docMk/>
            <pc:sldMk cId="503802517" sldId="316"/>
            <ac:cxnSpMk id="95" creationId="{FDE48C14-1177-C7D4-9123-E41E3436B835}"/>
          </ac:cxnSpMkLst>
        </pc:cxnChg>
      </pc:sldChg>
      <pc:sldChg chg="addSp delSp modSp add mod">
        <pc:chgData name="Riley Balikian" userId="243913b6-5d80-49c1-ad1d-b0f16257c64b" providerId="ADAL" clId="{FFCE2EFC-D473-488C-8FE3-35CFC24E91C4}" dt="2023-01-25T21:16:30.695" v="2563" actId="108"/>
        <pc:sldMkLst>
          <pc:docMk/>
          <pc:sldMk cId="384374478" sldId="317"/>
        </pc:sldMkLst>
        <pc:spChg chg="add mod">
          <ac:chgData name="Riley Balikian" userId="243913b6-5d80-49c1-ad1d-b0f16257c64b" providerId="ADAL" clId="{FFCE2EFC-D473-488C-8FE3-35CFC24E91C4}" dt="2023-01-25T20:37:41.393" v="1252" actId="1076"/>
          <ac:spMkLst>
            <pc:docMk/>
            <pc:sldMk cId="384374478" sldId="317"/>
            <ac:spMk id="13" creationId="{BECAF3F0-EB74-F834-AE96-A4E326960CBA}"/>
          </ac:spMkLst>
        </pc:spChg>
        <pc:spChg chg="add mod">
          <ac:chgData name="Riley Balikian" userId="243913b6-5d80-49c1-ad1d-b0f16257c64b" providerId="ADAL" clId="{FFCE2EFC-D473-488C-8FE3-35CFC24E91C4}" dt="2023-01-25T20:38:25.158" v="1262" actId="1076"/>
          <ac:spMkLst>
            <pc:docMk/>
            <pc:sldMk cId="384374478" sldId="317"/>
            <ac:spMk id="14" creationId="{0D656621-43E4-210B-F44C-B6389FA1CBC0}"/>
          </ac:spMkLst>
        </pc:spChg>
        <pc:spChg chg="add mod">
          <ac:chgData name="Riley Balikian" userId="243913b6-5d80-49c1-ad1d-b0f16257c64b" providerId="ADAL" clId="{FFCE2EFC-D473-488C-8FE3-35CFC24E91C4}" dt="2023-01-25T20:37:56.228" v="1254" actId="571"/>
          <ac:spMkLst>
            <pc:docMk/>
            <pc:sldMk cId="384374478" sldId="317"/>
            <ac:spMk id="15" creationId="{D925EF90-33EA-D704-CB5C-3ADE4349B254}"/>
          </ac:spMkLst>
        </pc:spChg>
        <pc:spChg chg="add mod">
          <ac:chgData name="Riley Balikian" userId="243913b6-5d80-49c1-ad1d-b0f16257c64b" providerId="ADAL" clId="{FFCE2EFC-D473-488C-8FE3-35CFC24E91C4}" dt="2023-01-25T20:38:00.561" v="1255" actId="571"/>
          <ac:spMkLst>
            <pc:docMk/>
            <pc:sldMk cId="384374478" sldId="317"/>
            <ac:spMk id="25" creationId="{158B4A2E-47EA-55F5-3155-32A1BFA7D805}"/>
          </ac:spMkLst>
        </pc:spChg>
        <pc:spChg chg="add del mod">
          <ac:chgData name="Riley Balikian" userId="243913b6-5d80-49c1-ad1d-b0f16257c64b" providerId="ADAL" clId="{FFCE2EFC-D473-488C-8FE3-35CFC24E91C4}" dt="2023-01-25T20:38:14.014" v="1259"/>
          <ac:spMkLst>
            <pc:docMk/>
            <pc:sldMk cId="384374478" sldId="317"/>
            <ac:spMk id="26" creationId="{88D87E68-AFD2-C7AE-BBD6-BF5D231FAB3D}"/>
          </ac:spMkLst>
        </pc:spChg>
        <pc:spChg chg="add mod">
          <ac:chgData name="Riley Balikian" userId="243913b6-5d80-49c1-ad1d-b0f16257c64b" providerId="ADAL" clId="{FFCE2EFC-D473-488C-8FE3-35CFC24E91C4}" dt="2023-01-25T20:38:33.477" v="1264" actId="692"/>
          <ac:spMkLst>
            <pc:docMk/>
            <pc:sldMk cId="384374478" sldId="317"/>
            <ac:spMk id="27" creationId="{2A2C33EC-FA20-4610-E353-1C094BA0C7E4}"/>
          </ac:spMkLst>
        </pc:spChg>
        <pc:spChg chg="add mod">
          <ac:chgData name="Riley Balikian" userId="243913b6-5d80-49c1-ad1d-b0f16257c64b" providerId="ADAL" clId="{FFCE2EFC-D473-488C-8FE3-35CFC24E91C4}" dt="2023-01-25T21:16:30.695" v="2563" actId="108"/>
          <ac:spMkLst>
            <pc:docMk/>
            <pc:sldMk cId="384374478" sldId="317"/>
            <ac:spMk id="28" creationId="{E6CC7DD7-8119-19C2-AADF-5AC6824C8CFF}"/>
          </ac:spMkLst>
        </pc:spChg>
        <pc:spChg chg="add mod">
          <ac:chgData name="Riley Balikian" userId="243913b6-5d80-49c1-ad1d-b0f16257c64b" providerId="ADAL" clId="{FFCE2EFC-D473-488C-8FE3-35CFC24E91C4}" dt="2023-01-25T20:39:24.965" v="1271" actId="1076"/>
          <ac:spMkLst>
            <pc:docMk/>
            <pc:sldMk cId="384374478" sldId="317"/>
            <ac:spMk id="29" creationId="{795F969A-25D7-01B8-6EEB-F2047B94682D}"/>
          </ac:spMkLst>
        </pc:spChg>
        <pc:spChg chg="add mod">
          <ac:chgData name="Riley Balikian" userId="243913b6-5d80-49c1-ad1d-b0f16257c64b" providerId="ADAL" clId="{FFCE2EFC-D473-488C-8FE3-35CFC24E91C4}" dt="2023-01-25T20:39:35.755" v="1276" actId="1036"/>
          <ac:spMkLst>
            <pc:docMk/>
            <pc:sldMk cId="384374478" sldId="317"/>
            <ac:spMk id="30" creationId="{03674727-1DFC-83C3-985C-7972B24C0D11}"/>
          </ac:spMkLst>
        </pc:spChg>
        <pc:spChg chg="mod">
          <ac:chgData name="Riley Balikian" userId="243913b6-5d80-49c1-ad1d-b0f16257c64b" providerId="ADAL" clId="{FFCE2EFC-D473-488C-8FE3-35CFC24E91C4}" dt="2023-01-25T20:41:02.652" v="1292"/>
          <ac:spMkLst>
            <pc:docMk/>
            <pc:sldMk cId="384374478" sldId="317"/>
            <ac:spMk id="46" creationId="{6BF8C8C2-B895-8609-B416-7E260D8D1960}"/>
          </ac:spMkLst>
        </pc:spChg>
        <pc:spChg chg="mod">
          <ac:chgData name="Riley Balikian" userId="243913b6-5d80-49c1-ad1d-b0f16257c64b" providerId="ADAL" clId="{FFCE2EFC-D473-488C-8FE3-35CFC24E91C4}" dt="2023-01-25T20:41:02.652" v="1292"/>
          <ac:spMkLst>
            <pc:docMk/>
            <pc:sldMk cId="384374478" sldId="317"/>
            <ac:spMk id="47" creationId="{87CC2368-76A1-C0BA-513E-EDEE5C77D05C}"/>
          </ac:spMkLst>
        </pc:spChg>
        <pc:spChg chg="mod">
          <ac:chgData name="Riley Balikian" userId="243913b6-5d80-49c1-ad1d-b0f16257c64b" providerId="ADAL" clId="{FFCE2EFC-D473-488C-8FE3-35CFC24E91C4}" dt="2023-01-25T20:43:24.827" v="1364"/>
          <ac:spMkLst>
            <pc:docMk/>
            <pc:sldMk cId="384374478" sldId="317"/>
            <ac:spMk id="66" creationId="{96373577-585B-C96A-FC39-B7E088A7E284}"/>
          </ac:spMkLst>
        </pc:spChg>
        <pc:spChg chg="mod">
          <ac:chgData name="Riley Balikian" userId="243913b6-5d80-49c1-ad1d-b0f16257c64b" providerId="ADAL" clId="{FFCE2EFC-D473-488C-8FE3-35CFC24E91C4}" dt="2023-01-25T20:43:24.827" v="1364"/>
          <ac:spMkLst>
            <pc:docMk/>
            <pc:sldMk cId="384374478" sldId="317"/>
            <ac:spMk id="67" creationId="{637909AC-D05E-C0DC-6354-E6FD5BBB130B}"/>
          </ac:spMkLst>
        </pc:spChg>
        <pc:spChg chg="mod">
          <ac:chgData name="Riley Balikian" userId="243913b6-5d80-49c1-ad1d-b0f16257c64b" providerId="ADAL" clId="{FFCE2EFC-D473-488C-8FE3-35CFC24E91C4}" dt="2023-01-25T20:46:42.193" v="1436"/>
          <ac:spMkLst>
            <pc:docMk/>
            <pc:sldMk cId="384374478" sldId="317"/>
            <ac:spMk id="75" creationId="{14E83414-61D8-4C6D-25BE-976248DA359A}"/>
          </ac:spMkLst>
        </pc:spChg>
        <pc:spChg chg="mod">
          <ac:chgData name="Riley Balikian" userId="243913b6-5d80-49c1-ad1d-b0f16257c64b" providerId="ADAL" clId="{FFCE2EFC-D473-488C-8FE3-35CFC24E91C4}" dt="2023-01-25T20:46:42.193" v="1436"/>
          <ac:spMkLst>
            <pc:docMk/>
            <pc:sldMk cId="384374478" sldId="317"/>
            <ac:spMk id="76" creationId="{EFD6A5C7-5D08-DAC4-69E8-0A5188DAC3E1}"/>
          </ac:spMkLst>
        </pc:spChg>
        <pc:spChg chg="mod">
          <ac:chgData name="Riley Balikian" userId="243913b6-5d80-49c1-ad1d-b0f16257c64b" providerId="ADAL" clId="{FFCE2EFC-D473-488C-8FE3-35CFC24E91C4}" dt="2023-01-25T20:48:02.950" v="1453"/>
          <ac:spMkLst>
            <pc:docMk/>
            <pc:sldMk cId="384374478" sldId="317"/>
            <ac:spMk id="79" creationId="{2BF2EF3F-9EB8-32E4-77D0-4E1BE0255684}"/>
          </ac:spMkLst>
        </pc:spChg>
        <pc:spChg chg="mod">
          <ac:chgData name="Riley Balikian" userId="243913b6-5d80-49c1-ad1d-b0f16257c64b" providerId="ADAL" clId="{FFCE2EFC-D473-488C-8FE3-35CFC24E91C4}" dt="2023-01-25T20:48:02.950" v="1453"/>
          <ac:spMkLst>
            <pc:docMk/>
            <pc:sldMk cId="384374478" sldId="317"/>
            <ac:spMk id="83" creationId="{1C30D106-74D5-F85C-AF89-CD70FD582120}"/>
          </ac:spMkLst>
        </pc:spChg>
        <pc:spChg chg="mod">
          <ac:chgData name="Riley Balikian" userId="243913b6-5d80-49c1-ad1d-b0f16257c64b" providerId="ADAL" clId="{FFCE2EFC-D473-488C-8FE3-35CFC24E91C4}" dt="2023-01-25T20:51:18.232" v="1517"/>
          <ac:spMkLst>
            <pc:docMk/>
            <pc:sldMk cId="384374478" sldId="317"/>
            <ac:spMk id="87" creationId="{EEA0696E-B65D-8510-764E-CAFF618B7BDF}"/>
          </ac:spMkLst>
        </pc:spChg>
        <pc:spChg chg="mod">
          <ac:chgData name="Riley Balikian" userId="243913b6-5d80-49c1-ad1d-b0f16257c64b" providerId="ADAL" clId="{FFCE2EFC-D473-488C-8FE3-35CFC24E91C4}" dt="2023-01-25T20:51:18.232" v="1517"/>
          <ac:spMkLst>
            <pc:docMk/>
            <pc:sldMk cId="384374478" sldId="317"/>
            <ac:spMk id="91" creationId="{5D37E7C2-F07C-EC4E-B158-B64D1644540D}"/>
          </ac:spMkLst>
        </pc:spChg>
        <pc:grpChg chg="del">
          <ac:chgData name="Riley Balikian" userId="243913b6-5d80-49c1-ad1d-b0f16257c64b" providerId="ADAL" clId="{FFCE2EFC-D473-488C-8FE3-35CFC24E91C4}" dt="2023-01-25T20:48:02.749" v="1452" actId="478"/>
          <ac:grpSpMkLst>
            <pc:docMk/>
            <pc:sldMk cId="384374478" sldId="317"/>
            <ac:grpSpMk id="21" creationId="{7F891E1E-8E84-E1B6-60FA-C803AA7DC2E2}"/>
          </ac:grpSpMkLst>
        </pc:grpChg>
        <pc:grpChg chg="add del mod">
          <ac:chgData name="Riley Balikian" userId="243913b6-5d80-49c1-ad1d-b0f16257c64b" providerId="ADAL" clId="{FFCE2EFC-D473-488C-8FE3-35CFC24E91C4}" dt="2023-01-25T20:43:24.591" v="1363" actId="478"/>
          <ac:grpSpMkLst>
            <pc:docMk/>
            <pc:sldMk cId="384374478" sldId="317"/>
            <ac:grpSpMk id="37" creationId="{D170E554-7504-BA74-8B45-89C1DDA16E77}"/>
          </ac:grpSpMkLst>
        </pc:grpChg>
        <pc:grpChg chg="del">
          <ac:chgData name="Riley Balikian" userId="243913b6-5d80-49c1-ad1d-b0f16257c64b" providerId="ADAL" clId="{FFCE2EFC-D473-488C-8FE3-35CFC24E91C4}" dt="2023-01-25T20:41:02.415" v="1291" actId="478"/>
          <ac:grpSpMkLst>
            <pc:docMk/>
            <pc:sldMk cId="384374478" sldId="317"/>
            <ac:grpSpMk id="38" creationId="{A404B6C9-BBFA-F01A-2C9D-F1C80CD77EA1}"/>
          </ac:grpSpMkLst>
        </pc:grpChg>
        <pc:grpChg chg="mod">
          <ac:chgData name="Riley Balikian" userId="243913b6-5d80-49c1-ad1d-b0f16257c64b" providerId="ADAL" clId="{FFCE2EFC-D473-488C-8FE3-35CFC24E91C4}" dt="2023-01-25T20:41:02.652" v="1292"/>
          <ac:grpSpMkLst>
            <pc:docMk/>
            <pc:sldMk cId="384374478" sldId="317"/>
            <ac:grpSpMk id="45" creationId="{12F98BC6-C4F0-B05D-6C32-9028D70D27AB}"/>
          </ac:grpSpMkLst>
        </pc:grpChg>
        <pc:grpChg chg="add del mod">
          <ac:chgData name="Riley Balikian" userId="243913b6-5d80-49c1-ad1d-b0f16257c64b" providerId="ADAL" clId="{FFCE2EFC-D473-488C-8FE3-35CFC24E91C4}" dt="2023-01-25T20:46:42.007" v="1435" actId="478"/>
          <ac:grpSpMkLst>
            <pc:docMk/>
            <pc:sldMk cId="384374478" sldId="317"/>
            <ac:grpSpMk id="64" creationId="{C381AC3A-56E2-FE4E-9B57-AB867CAD93AA}"/>
          </ac:grpSpMkLst>
        </pc:grpChg>
        <pc:grpChg chg="mod">
          <ac:chgData name="Riley Balikian" userId="243913b6-5d80-49c1-ad1d-b0f16257c64b" providerId="ADAL" clId="{FFCE2EFC-D473-488C-8FE3-35CFC24E91C4}" dt="2023-01-25T20:43:24.827" v="1364"/>
          <ac:grpSpMkLst>
            <pc:docMk/>
            <pc:sldMk cId="384374478" sldId="317"/>
            <ac:grpSpMk id="65" creationId="{BFA40BA3-11AA-1743-B396-34E27FC393D4}"/>
          </ac:grpSpMkLst>
        </pc:grpChg>
        <pc:grpChg chg="add mod">
          <ac:chgData name="Riley Balikian" userId="243913b6-5d80-49c1-ad1d-b0f16257c64b" providerId="ADAL" clId="{FFCE2EFC-D473-488C-8FE3-35CFC24E91C4}" dt="2023-01-25T20:46:42.193" v="1436"/>
          <ac:grpSpMkLst>
            <pc:docMk/>
            <pc:sldMk cId="384374478" sldId="317"/>
            <ac:grpSpMk id="69" creationId="{6A20861A-9573-51DD-0F27-E659023B0916}"/>
          </ac:grpSpMkLst>
        </pc:grpChg>
        <pc:grpChg chg="mod">
          <ac:chgData name="Riley Balikian" userId="243913b6-5d80-49c1-ad1d-b0f16257c64b" providerId="ADAL" clId="{FFCE2EFC-D473-488C-8FE3-35CFC24E91C4}" dt="2023-01-25T20:46:42.193" v="1436"/>
          <ac:grpSpMkLst>
            <pc:docMk/>
            <pc:sldMk cId="384374478" sldId="317"/>
            <ac:grpSpMk id="71" creationId="{53E7A3FB-6471-84DB-E966-A6788CBBA2CF}"/>
          </ac:grpSpMkLst>
        </pc:grpChg>
        <pc:grpChg chg="mod">
          <ac:chgData name="Riley Balikian" userId="243913b6-5d80-49c1-ad1d-b0f16257c64b" providerId="ADAL" clId="{FFCE2EFC-D473-488C-8FE3-35CFC24E91C4}" dt="2023-01-25T20:46:42.193" v="1436"/>
          <ac:grpSpMkLst>
            <pc:docMk/>
            <pc:sldMk cId="384374478" sldId="317"/>
            <ac:grpSpMk id="72" creationId="{480CB691-BFEA-426D-9E1D-62ED66442F24}"/>
          </ac:grpSpMkLst>
        </pc:grpChg>
        <pc:grpChg chg="mod">
          <ac:chgData name="Riley Balikian" userId="243913b6-5d80-49c1-ad1d-b0f16257c64b" providerId="ADAL" clId="{FFCE2EFC-D473-488C-8FE3-35CFC24E91C4}" dt="2023-01-25T20:46:42.193" v="1436"/>
          <ac:grpSpMkLst>
            <pc:docMk/>
            <pc:sldMk cId="384374478" sldId="317"/>
            <ac:grpSpMk id="74" creationId="{5038C8EF-A927-B63C-B53D-5C7240BC9A88}"/>
          </ac:grpSpMkLst>
        </pc:grpChg>
        <pc:grpChg chg="add del mod">
          <ac:chgData name="Riley Balikian" userId="243913b6-5d80-49c1-ad1d-b0f16257c64b" providerId="ADAL" clId="{FFCE2EFC-D473-488C-8FE3-35CFC24E91C4}" dt="2023-01-25T20:51:18.032" v="1516" actId="478"/>
          <ac:grpSpMkLst>
            <pc:docMk/>
            <pc:sldMk cId="384374478" sldId="317"/>
            <ac:grpSpMk id="78" creationId="{9FB231C4-C453-0B22-8ECD-D6648EF3A2C4}"/>
          </ac:grpSpMkLst>
        </pc:grpChg>
        <pc:grpChg chg="add del mod">
          <ac:chgData name="Riley Balikian" userId="243913b6-5d80-49c1-ad1d-b0f16257c64b" providerId="ADAL" clId="{FFCE2EFC-D473-488C-8FE3-35CFC24E91C4}" dt="2023-01-25T20:51:18.032" v="1516" actId="478"/>
          <ac:grpSpMkLst>
            <pc:docMk/>
            <pc:sldMk cId="384374478" sldId="317"/>
            <ac:grpSpMk id="82" creationId="{3B524BBE-0409-6B98-1A6F-6703778A469C}"/>
          </ac:grpSpMkLst>
        </pc:grpChg>
        <pc:grpChg chg="add mod">
          <ac:chgData name="Riley Balikian" userId="243913b6-5d80-49c1-ad1d-b0f16257c64b" providerId="ADAL" clId="{FFCE2EFC-D473-488C-8FE3-35CFC24E91C4}" dt="2023-01-25T20:51:18.232" v="1517"/>
          <ac:grpSpMkLst>
            <pc:docMk/>
            <pc:sldMk cId="384374478" sldId="317"/>
            <ac:grpSpMk id="86" creationId="{610A722D-376D-4C7F-A87A-2CCD84BE99D0}"/>
          </ac:grpSpMkLst>
        </pc:grpChg>
        <pc:grpChg chg="add mod">
          <ac:chgData name="Riley Balikian" userId="243913b6-5d80-49c1-ad1d-b0f16257c64b" providerId="ADAL" clId="{FFCE2EFC-D473-488C-8FE3-35CFC24E91C4}" dt="2023-01-25T20:51:18.232" v="1517"/>
          <ac:grpSpMkLst>
            <pc:docMk/>
            <pc:sldMk cId="384374478" sldId="317"/>
            <ac:grpSpMk id="90" creationId="{48859FF4-C4AF-88C3-1ED4-DF83D60DC0D6}"/>
          </ac:grpSpMkLst>
        </pc:grpChg>
        <pc:cxnChg chg="mod">
          <ac:chgData name="Riley Balikian" userId="243913b6-5d80-49c1-ad1d-b0f16257c64b" providerId="ADAL" clId="{FFCE2EFC-D473-488C-8FE3-35CFC24E91C4}" dt="2023-01-25T20:41:02.652" v="1292"/>
          <ac:cxnSpMkLst>
            <pc:docMk/>
            <pc:sldMk cId="384374478" sldId="317"/>
            <ac:cxnSpMk id="62" creationId="{DB4FD5EA-2E07-A427-8F87-3E796CAD6AE8}"/>
          </ac:cxnSpMkLst>
        </pc:cxnChg>
        <pc:cxnChg chg="mod">
          <ac:chgData name="Riley Balikian" userId="243913b6-5d80-49c1-ad1d-b0f16257c64b" providerId="ADAL" clId="{FFCE2EFC-D473-488C-8FE3-35CFC24E91C4}" dt="2023-01-25T20:41:02.652" v="1292"/>
          <ac:cxnSpMkLst>
            <pc:docMk/>
            <pc:sldMk cId="384374478" sldId="317"/>
            <ac:cxnSpMk id="63" creationId="{04F7CED2-5794-6BD4-9D81-9D6D8FA4F321}"/>
          </ac:cxnSpMkLst>
        </pc:cxnChg>
        <pc:cxnChg chg="mod">
          <ac:chgData name="Riley Balikian" userId="243913b6-5d80-49c1-ad1d-b0f16257c64b" providerId="ADAL" clId="{FFCE2EFC-D473-488C-8FE3-35CFC24E91C4}" dt="2023-01-25T20:43:24.827" v="1364"/>
          <ac:cxnSpMkLst>
            <pc:docMk/>
            <pc:sldMk cId="384374478" sldId="317"/>
            <ac:cxnSpMk id="68" creationId="{AA9B4D51-46BE-D013-DF94-B852C9FB56A9}"/>
          </ac:cxnSpMkLst>
        </pc:cxnChg>
        <pc:cxnChg chg="mod">
          <ac:chgData name="Riley Balikian" userId="243913b6-5d80-49c1-ad1d-b0f16257c64b" providerId="ADAL" clId="{FFCE2EFC-D473-488C-8FE3-35CFC24E91C4}" dt="2023-01-25T20:46:42.193" v="1436"/>
          <ac:cxnSpMkLst>
            <pc:docMk/>
            <pc:sldMk cId="384374478" sldId="317"/>
            <ac:cxnSpMk id="70" creationId="{C3E15F03-AC73-61A9-365B-6983EBAA7D8F}"/>
          </ac:cxnSpMkLst>
        </pc:cxnChg>
        <pc:cxnChg chg="mod">
          <ac:chgData name="Riley Balikian" userId="243913b6-5d80-49c1-ad1d-b0f16257c64b" providerId="ADAL" clId="{FFCE2EFC-D473-488C-8FE3-35CFC24E91C4}" dt="2023-01-25T20:46:42.193" v="1436"/>
          <ac:cxnSpMkLst>
            <pc:docMk/>
            <pc:sldMk cId="384374478" sldId="317"/>
            <ac:cxnSpMk id="73" creationId="{621EE4B1-3FC1-DF39-1BDB-E2FEADF0BBB4}"/>
          </ac:cxnSpMkLst>
        </pc:cxnChg>
        <pc:cxnChg chg="mod">
          <ac:chgData name="Riley Balikian" userId="243913b6-5d80-49c1-ad1d-b0f16257c64b" providerId="ADAL" clId="{FFCE2EFC-D473-488C-8FE3-35CFC24E91C4}" dt="2023-01-25T20:46:42.193" v="1436"/>
          <ac:cxnSpMkLst>
            <pc:docMk/>
            <pc:sldMk cId="384374478" sldId="317"/>
            <ac:cxnSpMk id="77" creationId="{0FB8CA3C-3FDD-2D61-EDD7-B5098994E476}"/>
          </ac:cxnSpMkLst>
        </pc:cxnChg>
        <pc:cxnChg chg="mod">
          <ac:chgData name="Riley Balikian" userId="243913b6-5d80-49c1-ad1d-b0f16257c64b" providerId="ADAL" clId="{FFCE2EFC-D473-488C-8FE3-35CFC24E91C4}" dt="2023-01-25T20:48:02.950" v="1453"/>
          <ac:cxnSpMkLst>
            <pc:docMk/>
            <pc:sldMk cId="384374478" sldId="317"/>
            <ac:cxnSpMk id="80" creationId="{DA5A3E52-304D-3331-A413-AA8C36C65DA2}"/>
          </ac:cxnSpMkLst>
        </pc:cxnChg>
        <pc:cxnChg chg="mod">
          <ac:chgData name="Riley Balikian" userId="243913b6-5d80-49c1-ad1d-b0f16257c64b" providerId="ADAL" clId="{FFCE2EFC-D473-488C-8FE3-35CFC24E91C4}" dt="2023-01-25T20:48:02.950" v="1453"/>
          <ac:cxnSpMkLst>
            <pc:docMk/>
            <pc:sldMk cId="384374478" sldId="317"/>
            <ac:cxnSpMk id="81" creationId="{A299F6FB-F614-7C44-1EB3-F1ABB4136DDA}"/>
          </ac:cxnSpMkLst>
        </pc:cxnChg>
        <pc:cxnChg chg="mod">
          <ac:chgData name="Riley Balikian" userId="243913b6-5d80-49c1-ad1d-b0f16257c64b" providerId="ADAL" clId="{FFCE2EFC-D473-488C-8FE3-35CFC24E91C4}" dt="2023-01-25T20:48:02.950" v="1453"/>
          <ac:cxnSpMkLst>
            <pc:docMk/>
            <pc:sldMk cId="384374478" sldId="317"/>
            <ac:cxnSpMk id="84" creationId="{CF9E7E2C-D133-1A61-B946-1394B52CA10D}"/>
          </ac:cxnSpMkLst>
        </pc:cxnChg>
        <pc:cxnChg chg="mod">
          <ac:chgData name="Riley Balikian" userId="243913b6-5d80-49c1-ad1d-b0f16257c64b" providerId="ADAL" clId="{FFCE2EFC-D473-488C-8FE3-35CFC24E91C4}" dt="2023-01-25T20:48:02.950" v="1453"/>
          <ac:cxnSpMkLst>
            <pc:docMk/>
            <pc:sldMk cId="384374478" sldId="317"/>
            <ac:cxnSpMk id="85" creationId="{29AC6B61-5540-06C8-60B3-20015ED39956}"/>
          </ac:cxnSpMkLst>
        </pc:cxnChg>
        <pc:cxnChg chg="mod">
          <ac:chgData name="Riley Balikian" userId="243913b6-5d80-49c1-ad1d-b0f16257c64b" providerId="ADAL" clId="{FFCE2EFC-D473-488C-8FE3-35CFC24E91C4}" dt="2023-01-25T20:51:18.232" v="1517"/>
          <ac:cxnSpMkLst>
            <pc:docMk/>
            <pc:sldMk cId="384374478" sldId="317"/>
            <ac:cxnSpMk id="88" creationId="{4A14AA59-F40F-8CD7-B21F-69E5C195B285}"/>
          </ac:cxnSpMkLst>
        </pc:cxnChg>
        <pc:cxnChg chg="mod">
          <ac:chgData name="Riley Balikian" userId="243913b6-5d80-49c1-ad1d-b0f16257c64b" providerId="ADAL" clId="{FFCE2EFC-D473-488C-8FE3-35CFC24E91C4}" dt="2023-01-25T20:51:18.232" v="1517"/>
          <ac:cxnSpMkLst>
            <pc:docMk/>
            <pc:sldMk cId="384374478" sldId="317"/>
            <ac:cxnSpMk id="89" creationId="{DA731E0B-716A-0A9C-D4A2-391D7F98C733}"/>
          </ac:cxnSpMkLst>
        </pc:cxnChg>
        <pc:cxnChg chg="mod">
          <ac:chgData name="Riley Balikian" userId="243913b6-5d80-49c1-ad1d-b0f16257c64b" providerId="ADAL" clId="{FFCE2EFC-D473-488C-8FE3-35CFC24E91C4}" dt="2023-01-25T20:51:18.232" v="1517"/>
          <ac:cxnSpMkLst>
            <pc:docMk/>
            <pc:sldMk cId="384374478" sldId="317"/>
            <ac:cxnSpMk id="92" creationId="{2A49BCD4-B853-F096-57E6-E470489DED41}"/>
          </ac:cxnSpMkLst>
        </pc:cxnChg>
        <pc:cxnChg chg="mod">
          <ac:chgData name="Riley Balikian" userId="243913b6-5d80-49c1-ad1d-b0f16257c64b" providerId="ADAL" clId="{FFCE2EFC-D473-488C-8FE3-35CFC24E91C4}" dt="2023-01-25T20:51:18.232" v="1517"/>
          <ac:cxnSpMkLst>
            <pc:docMk/>
            <pc:sldMk cId="384374478" sldId="317"/>
            <ac:cxnSpMk id="93" creationId="{A1011A77-5CF5-8D7D-901E-747DE90208FF}"/>
          </ac:cxnSpMkLst>
        </pc:cxnChg>
      </pc:sldChg>
      <pc:sldChg chg="addSp delSp modSp add mod">
        <pc:chgData name="Riley Balikian" userId="243913b6-5d80-49c1-ad1d-b0f16257c64b" providerId="ADAL" clId="{FFCE2EFC-D473-488C-8FE3-35CFC24E91C4}" dt="2023-01-25T21:16:49.140" v="2566" actId="108"/>
        <pc:sldMkLst>
          <pc:docMk/>
          <pc:sldMk cId="3574426355" sldId="318"/>
        </pc:sldMkLst>
        <pc:spChg chg="mod">
          <ac:chgData name="Riley Balikian" userId="243913b6-5d80-49c1-ad1d-b0f16257c64b" providerId="ADAL" clId="{FFCE2EFC-D473-488C-8FE3-35CFC24E91C4}" dt="2023-01-25T21:16:49.140" v="2566" actId="108"/>
          <ac:spMkLst>
            <pc:docMk/>
            <pc:sldMk cId="3574426355" sldId="318"/>
            <ac:spMk id="28" creationId="{E6CC7DD7-8119-19C2-AADF-5AC6824C8CFF}"/>
          </ac:spMkLst>
        </pc:spChg>
        <pc:spChg chg="mod topLvl">
          <ac:chgData name="Riley Balikian" userId="243913b6-5d80-49c1-ad1d-b0f16257c64b" providerId="ADAL" clId="{FFCE2EFC-D473-488C-8FE3-35CFC24E91C4}" dt="2023-01-25T20:42:44.474" v="1359" actId="14861"/>
          <ac:spMkLst>
            <pc:docMk/>
            <pc:sldMk cId="3574426355" sldId="318"/>
            <ac:spMk id="37" creationId="{0A18F91C-C971-901A-6D19-3A9142CFBCCF}"/>
          </ac:spMkLst>
        </pc:spChg>
        <pc:spChg chg="add del mod">
          <ac:chgData name="Riley Balikian" userId="243913b6-5d80-49c1-ad1d-b0f16257c64b" providerId="ADAL" clId="{FFCE2EFC-D473-488C-8FE3-35CFC24E91C4}" dt="2023-01-25T20:41:52.181" v="1303" actId="692"/>
          <ac:spMkLst>
            <pc:docMk/>
            <pc:sldMk cId="3574426355" sldId="318"/>
            <ac:spMk id="39" creationId="{6A00A2C5-3BFE-53FD-38EC-DCBBE3B3A928}"/>
          </ac:spMkLst>
        </pc:spChg>
        <pc:spChg chg="add mod ord">
          <ac:chgData name="Riley Balikian" userId="243913b6-5d80-49c1-ad1d-b0f16257c64b" providerId="ADAL" clId="{FFCE2EFC-D473-488C-8FE3-35CFC24E91C4}" dt="2023-01-25T20:46:53.977" v="1441" actId="166"/>
          <ac:spMkLst>
            <pc:docMk/>
            <pc:sldMk cId="3574426355" sldId="318"/>
            <ac:spMk id="63" creationId="{87F0DF35-C715-9FA0-F172-B8F88CB8E2DF}"/>
          </ac:spMkLst>
        </pc:spChg>
        <pc:spChg chg="add mod">
          <ac:chgData name="Riley Balikian" userId="243913b6-5d80-49c1-ad1d-b0f16257c64b" providerId="ADAL" clId="{FFCE2EFC-D473-488C-8FE3-35CFC24E91C4}" dt="2023-01-25T20:43:05.644" v="1362" actId="207"/>
          <ac:spMkLst>
            <pc:docMk/>
            <pc:sldMk cId="3574426355" sldId="318"/>
            <ac:spMk id="64" creationId="{2F340155-F515-C8E1-F433-CCC90DB47A81}"/>
          </ac:spMkLst>
        </pc:spChg>
        <pc:spChg chg="mod">
          <ac:chgData name="Riley Balikian" userId="243913b6-5d80-49c1-ad1d-b0f16257c64b" providerId="ADAL" clId="{FFCE2EFC-D473-488C-8FE3-35CFC24E91C4}" dt="2023-01-25T20:46:45.959" v="1438"/>
          <ac:spMkLst>
            <pc:docMk/>
            <pc:sldMk cId="3574426355" sldId="318"/>
            <ac:spMk id="71" creationId="{768F5B16-17FD-E514-2655-6ECF8AB22EC5}"/>
          </ac:spMkLst>
        </pc:spChg>
        <pc:spChg chg="mod">
          <ac:chgData name="Riley Balikian" userId="243913b6-5d80-49c1-ad1d-b0f16257c64b" providerId="ADAL" clId="{FFCE2EFC-D473-488C-8FE3-35CFC24E91C4}" dt="2023-01-25T20:46:45.959" v="1438"/>
          <ac:spMkLst>
            <pc:docMk/>
            <pc:sldMk cId="3574426355" sldId="318"/>
            <ac:spMk id="72" creationId="{E7766E1B-0528-7B57-1AE6-24E7D0294843}"/>
          </ac:spMkLst>
        </pc:spChg>
        <pc:spChg chg="add mod">
          <ac:chgData name="Riley Balikian" userId="243913b6-5d80-49c1-ad1d-b0f16257c64b" providerId="ADAL" clId="{FFCE2EFC-D473-488C-8FE3-35CFC24E91C4}" dt="2023-01-25T20:47:02.127" v="1442"/>
          <ac:spMkLst>
            <pc:docMk/>
            <pc:sldMk cId="3574426355" sldId="318"/>
            <ac:spMk id="74" creationId="{E52D665B-2F11-6CDF-2EBB-53698319C2B8}"/>
          </ac:spMkLst>
        </pc:spChg>
        <pc:spChg chg="mod">
          <ac:chgData name="Riley Balikian" userId="243913b6-5d80-49c1-ad1d-b0f16257c64b" providerId="ADAL" clId="{FFCE2EFC-D473-488C-8FE3-35CFC24E91C4}" dt="2023-01-25T20:47:36.131" v="1446" actId="571"/>
          <ac:spMkLst>
            <pc:docMk/>
            <pc:sldMk cId="3574426355" sldId="318"/>
            <ac:spMk id="76" creationId="{5E0F109B-870F-D6B1-D3F8-CB1F30561877}"/>
          </ac:spMkLst>
        </pc:spChg>
        <pc:spChg chg="mod">
          <ac:chgData name="Riley Balikian" userId="243913b6-5d80-49c1-ad1d-b0f16257c64b" providerId="ADAL" clId="{FFCE2EFC-D473-488C-8FE3-35CFC24E91C4}" dt="2023-01-25T20:47:43.865" v="1449" actId="571"/>
          <ac:spMkLst>
            <pc:docMk/>
            <pc:sldMk cId="3574426355" sldId="318"/>
            <ac:spMk id="81" creationId="{C36D2619-0376-9B86-9B77-B92736CC2162}"/>
          </ac:spMkLst>
        </pc:spChg>
        <pc:spChg chg="mod">
          <ac:chgData name="Riley Balikian" userId="243913b6-5d80-49c1-ad1d-b0f16257c64b" providerId="ADAL" clId="{FFCE2EFC-D473-488C-8FE3-35CFC24E91C4}" dt="2023-01-25T20:51:13.115" v="1515"/>
          <ac:spMkLst>
            <pc:docMk/>
            <pc:sldMk cId="3574426355" sldId="318"/>
            <ac:spMk id="85" creationId="{D17931D4-10FB-E698-DEF2-FA76B6A92138}"/>
          </ac:spMkLst>
        </pc:spChg>
        <pc:spChg chg="mod">
          <ac:chgData name="Riley Balikian" userId="243913b6-5d80-49c1-ad1d-b0f16257c64b" providerId="ADAL" clId="{FFCE2EFC-D473-488C-8FE3-35CFC24E91C4}" dt="2023-01-25T20:51:13.115" v="1515"/>
          <ac:spMkLst>
            <pc:docMk/>
            <pc:sldMk cId="3574426355" sldId="318"/>
            <ac:spMk id="89" creationId="{B287C188-6723-389F-5A82-363AF88D0D31}"/>
          </ac:spMkLst>
        </pc:spChg>
        <pc:spChg chg="add del mod">
          <ac:chgData name="Riley Balikian" userId="243913b6-5d80-49c1-ad1d-b0f16257c64b" providerId="ADAL" clId="{FFCE2EFC-D473-488C-8FE3-35CFC24E91C4}" dt="2023-01-25T20:52:25.271" v="1532"/>
          <ac:spMkLst>
            <pc:docMk/>
            <pc:sldMk cId="3574426355" sldId="318"/>
            <ac:spMk id="92" creationId="{9AEF3591-7505-CFC7-D92F-CCEE3678F6BB}"/>
          </ac:spMkLst>
        </pc:spChg>
        <pc:grpChg chg="del mod">
          <ac:chgData name="Riley Balikian" userId="243913b6-5d80-49c1-ad1d-b0f16257c64b" providerId="ADAL" clId="{FFCE2EFC-D473-488C-8FE3-35CFC24E91C4}" dt="2023-01-25T20:51:10.815" v="1513" actId="478"/>
          <ac:grpSpMkLst>
            <pc:docMk/>
            <pc:sldMk cId="3574426355" sldId="318"/>
            <ac:grpSpMk id="21" creationId="{7F891E1E-8E84-E1B6-60FA-C803AA7DC2E2}"/>
          </ac:grpSpMkLst>
        </pc:grpChg>
        <pc:grpChg chg="add del mod">
          <ac:chgData name="Riley Balikian" userId="243913b6-5d80-49c1-ad1d-b0f16257c64b" providerId="ADAL" clId="{FFCE2EFC-D473-488C-8FE3-35CFC24E91C4}" dt="2023-01-25T20:40:35.546" v="1287" actId="478"/>
          <ac:grpSpMkLst>
            <pc:docMk/>
            <pc:sldMk cId="3574426355" sldId="318"/>
            <ac:grpSpMk id="26" creationId="{FE5B5817-8F8E-0E1E-CF18-23172A20ABDF}"/>
          </ac:grpSpMkLst>
        </pc:grpChg>
        <pc:grpChg chg="mod">
          <ac:chgData name="Riley Balikian" userId="243913b6-5d80-49c1-ad1d-b0f16257c64b" providerId="ADAL" clId="{FFCE2EFC-D473-488C-8FE3-35CFC24E91C4}" dt="2023-01-25T20:40:57.665" v="1290" actId="164"/>
          <ac:grpSpMkLst>
            <pc:docMk/>
            <pc:sldMk cId="3574426355" sldId="318"/>
            <ac:grpSpMk id="38" creationId="{A404B6C9-BBFA-F01A-2C9D-F1C80CD77EA1}"/>
          </ac:grpSpMkLst>
        </pc:grpChg>
        <pc:grpChg chg="add del mod">
          <ac:chgData name="Riley Balikian" userId="243913b6-5d80-49c1-ad1d-b0f16257c64b" providerId="ADAL" clId="{FFCE2EFC-D473-488C-8FE3-35CFC24E91C4}" dt="2023-01-25T20:46:45.743" v="1437" actId="478"/>
          <ac:grpSpMkLst>
            <pc:docMk/>
            <pc:sldMk cId="3574426355" sldId="318"/>
            <ac:grpSpMk id="62" creationId="{8C66CCEC-F2E1-58AD-D435-CDCE3C576FD1}"/>
          </ac:grpSpMkLst>
        </pc:grpChg>
        <pc:grpChg chg="add mod ord">
          <ac:chgData name="Riley Balikian" userId="243913b6-5d80-49c1-ad1d-b0f16257c64b" providerId="ADAL" clId="{FFCE2EFC-D473-488C-8FE3-35CFC24E91C4}" dt="2023-01-25T20:46:49.327" v="1440" actId="167"/>
          <ac:grpSpMkLst>
            <pc:docMk/>
            <pc:sldMk cId="3574426355" sldId="318"/>
            <ac:grpSpMk id="65" creationId="{1FC593B2-E127-ED0E-32E9-E7F9BACAC3D1}"/>
          </ac:grpSpMkLst>
        </pc:grpChg>
        <pc:grpChg chg="mod">
          <ac:chgData name="Riley Balikian" userId="243913b6-5d80-49c1-ad1d-b0f16257c64b" providerId="ADAL" clId="{FFCE2EFC-D473-488C-8FE3-35CFC24E91C4}" dt="2023-01-25T20:46:45.959" v="1438"/>
          <ac:grpSpMkLst>
            <pc:docMk/>
            <pc:sldMk cId="3574426355" sldId="318"/>
            <ac:grpSpMk id="67" creationId="{66586D7D-BFE2-8FCE-D5F9-5029142D0E57}"/>
          </ac:grpSpMkLst>
        </pc:grpChg>
        <pc:grpChg chg="mod">
          <ac:chgData name="Riley Balikian" userId="243913b6-5d80-49c1-ad1d-b0f16257c64b" providerId="ADAL" clId="{FFCE2EFC-D473-488C-8FE3-35CFC24E91C4}" dt="2023-01-25T20:46:45.959" v="1438"/>
          <ac:grpSpMkLst>
            <pc:docMk/>
            <pc:sldMk cId="3574426355" sldId="318"/>
            <ac:grpSpMk id="68" creationId="{C285AB64-3805-9370-CD01-CD3CB2BFCAB8}"/>
          </ac:grpSpMkLst>
        </pc:grpChg>
        <pc:grpChg chg="mod">
          <ac:chgData name="Riley Balikian" userId="243913b6-5d80-49c1-ad1d-b0f16257c64b" providerId="ADAL" clId="{FFCE2EFC-D473-488C-8FE3-35CFC24E91C4}" dt="2023-01-25T20:46:45.959" v="1438"/>
          <ac:grpSpMkLst>
            <pc:docMk/>
            <pc:sldMk cId="3574426355" sldId="318"/>
            <ac:grpSpMk id="70" creationId="{DE280F48-FBE1-A72D-5481-0892C8033991}"/>
          </ac:grpSpMkLst>
        </pc:grpChg>
        <pc:grpChg chg="add mod">
          <ac:chgData name="Riley Balikian" userId="243913b6-5d80-49c1-ad1d-b0f16257c64b" providerId="ADAL" clId="{FFCE2EFC-D473-488C-8FE3-35CFC24E91C4}" dt="2023-01-25T20:47:36.131" v="1446" actId="571"/>
          <ac:grpSpMkLst>
            <pc:docMk/>
            <pc:sldMk cId="3574426355" sldId="318"/>
            <ac:grpSpMk id="75" creationId="{BFDEDE3E-7D58-C755-1A10-3A81924ED306}"/>
          </ac:grpSpMkLst>
        </pc:grpChg>
        <pc:grpChg chg="add del mod">
          <ac:chgData name="Riley Balikian" userId="243913b6-5d80-49c1-ad1d-b0f16257c64b" providerId="ADAL" clId="{FFCE2EFC-D473-488C-8FE3-35CFC24E91C4}" dt="2023-01-25T20:51:12.865" v="1514" actId="478"/>
          <ac:grpSpMkLst>
            <pc:docMk/>
            <pc:sldMk cId="3574426355" sldId="318"/>
            <ac:grpSpMk id="80" creationId="{EAF74A0E-A0F6-BEB3-AB66-AE090480A83C}"/>
          </ac:grpSpMkLst>
        </pc:grpChg>
        <pc:grpChg chg="add mod">
          <ac:chgData name="Riley Balikian" userId="243913b6-5d80-49c1-ad1d-b0f16257c64b" providerId="ADAL" clId="{FFCE2EFC-D473-488C-8FE3-35CFC24E91C4}" dt="2023-01-25T20:51:13.115" v="1515"/>
          <ac:grpSpMkLst>
            <pc:docMk/>
            <pc:sldMk cId="3574426355" sldId="318"/>
            <ac:grpSpMk id="84" creationId="{F93DE47C-B432-8EEF-3136-F9128CAC27C8}"/>
          </ac:grpSpMkLst>
        </pc:grpChg>
        <pc:grpChg chg="add mod">
          <ac:chgData name="Riley Balikian" userId="243913b6-5d80-49c1-ad1d-b0f16257c64b" providerId="ADAL" clId="{FFCE2EFC-D473-488C-8FE3-35CFC24E91C4}" dt="2023-01-25T20:51:13.115" v="1515"/>
          <ac:grpSpMkLst>
            <pc:docMk/>
            <pc:sldMk cId="3574426355" sldId="318"/>
            <ac:grpSpMk id="88" creationId="{011F814F-4C2E-FBF6-48E8-91EDE38B0D83}"/>
          </ac:grpSpMkLst>
        </pc:grpChg>
        <pc:cxnChg chg="del">
          <ac:chgData name="Riley Balikian" userId="243913b6-5d80-49c1-ad1d-b0f16257c64b" providerId="ADAL" clId="{FFCE2EFC-D473-488C-8FE3-35CFC24E91C4}" dt="2023-01-25T20:40:08.393" v="1281" actId="478"/>
          <ac:cxnSpMkLst>
            <pc:docMk/>
            <pc:sldMk cId="3574426355" sldId="318"/>
            <ac:cxnSpMk id="40" creationId="{E1AA0936-0399-1C00-5BCE-F8D0DB0CA7B6}"/>
          </ac:cxnSpMkLst>
        </pc:cxnChg>
        <pc:cxnChg chg="del">
          <ac:chgData name="Riley Balikian" userId="243913b6-5d80-49c1-ad1d-b0f16257c64b" providerId="ADAL" clId="{FFCE2EFC-D473-488C-8FE3-35CFC24E91C4}" dt="2023-01-25T20:40:14.627" v="1282" actId="478"/>
          <ac:cxnSpMkLst>
            <pc:docMk/>
            <pc:sldMk cId="3574426355" sldId="318"/>
            <ac:cxnSpMk id="41" creationId="{58A2851C-FE1A-8872-B33C-5E4C57E00687}"/>
          </ac:cxnSpMkLst>
        </pc:cxnChg>
        <pc:cxnChg chg="del">
          <ac:chgData name="Riley Balikian" userId="243913b6-5d80-49c1-ad1d-b0f16257c64b" providerId="ADAL" clId="{FFCE2EFC-D473-488C-8FE3-35CFC24E91C4}" dt="2023-01-25T20:41:33.434" v="1299" actId="478"/>
          <ac:cxnSpMkLst>
            <pc:docMk/>
            <pc:sldMk cId="3574426355" sldId="318"/>
            <ac:cxnSpMk id="42" creationId="{9C948573-65DE-5B90-B9EB-266CAA7F9E02}"/>
          </ac:cxnSpMkLst>
        </pc:cxnChg>
        <pc:cxnChg chg="mod">
          <ac:chgData name="Riley Balikian" userId="243913b6-5d80-49c1-ad1d-b0f16257c64b" providerId="ADAL" clId="{FFCE2EFC-D473-488C-8FE3-35CFC24E91C4}" dt="2023-01-25T20:41:52.181" v="1303" actId="692"/>
          <ac:cxnSpMkLst>
            <pc:docMk/>
            <pc:sldMk cId="3574426355" sldId="318"/>
            <ac:cxnSpMk id="44" creationId="{B155072D-AD4A-093C-EC34-2A3C2FD9569B}"/>
          </ac:cxnSpMkLst>
        </pc:cxnChg>
        <pc:cxnChg chg="del mod">
          <ac:chgData name="Riley Balikian" userId="243913b6-5d80-49c1-ad1d-b0f16257c64b" providerId="ADAL" clId="{FFCE2EFC-D473-488C-8FE3-35CFC24E91C4}" dt="2023-01-25T20:40:27.862" v="1285" actId="478"/>
          <ac:cxnSpMkLst>
            <pc:docMk/>
            <pc:sldMk cId="3574426355" sldId="318"/>
            <ac:cxnSpMk id="45" creationId="{843D2190-117E-26AE-CCB0-AF212A18521F}"/>
          </ac:cxnSpMkLst>
        </pc:cxnChg>
        <pc:cxnChg chg="del mod topLvl">
          <ac:chgData name="Riley Balikian" userId="243913b6-5d80-49c1-ad1d-b0f16257c64b" providerId="ADAL" clId="{FFCE2EFC-D473-488C-8FE3-35CFC24E91C4}" dt="2023-01-25T20:40:35.546" v="1287" actId="478"/>
          <ac:cxnSpMkLst>
            <pc:docMk/>
            <pc:sldMk cId="3574426355" sldId="318"/>
            <ac:cxnSpMk id="46" creationId="{7CF4371E-884F-5EEC-246B-E7A73F2EB46F}"/>
          </ac:cxnSpMkLst>
        </pc:cxnChg>
        <pc:cxnChg chg="mod">
          <ac:chgData name="Riley Balikian" userId="243913b6-5d80-49c1-ad1d-b0f16257c64b" providerId="ADAL" clId="{FFCE2EFC-D473-488C-8FE3-35CFC24E91C4}" dt="2023-01-25T20:46:45.959" v="1438"/>
          <ac:cxnSpMkLst>
            <pc:docMk/>
            <pc:sldMk cId="3574426355" sldId="318"/>
            <ac:cxnSpMk id="66" creationId="{E8F784EC-C59E-FF84-8D0F-E9569E39263B}"/>
          </ac:cxnSpMkLst>
        </pc:cxnChg>
        <pc:cxnChg chg="mod">
          <ac:chgData name="Riley Balikian" userId="243913b6-5d80-49c1-ad1d-b0f16257c64b" providerId="ADAL" clId="{FFCE2EFC-D473-488C-8FE3-35CFC24E91C4}" dt="2023-01-25T20:46:45.959" v="1438"/>
          <ac:cxnSpMkLst>
            <pc:docMk/>
            <pc:sldMk cId="3574426355" sldId="318"/>
            <ac:cxnSpMk id="69" creationId="{5D3759DC-D751-6FBE-B174-DDF23C829CAC}"/>
          </ac:cxnSpMkLst>
        </pc:cxnChg>
        <pc:cxnChg chg="mod">
          <ac:chgData name="Riley Balikian" userId="243913b6-5d80-49c1-ad1d-b0f16257c64b" providerId="ADAL" clId="{FFCE2EFC-D473-488C-8FE3-35CFC24E91C4}" dt="2023-01-25T20:46:45.959" v="1438"/>
          <ac:cxnSpMkLst>
            <pc:docMk/>
            <pc:sldMk cId="3574426355" sldId="318"/>
            <ac:cxnSpMk id="73" creationId="{F5F5E56D-281D-A0B0-B7A6-B9BB536EA799}"/>
          </ac:cxnSpMkLst>
        </pc:cxnChg>
        <pc:cxnChg chg="mod">
          <ac:chgData name="Riley Balikian" userId="243913b6-5d80-49c1-ad1d-b0f16257c64b" providerId="ADAL" clId="{FFCE2EFC-D473-488C-8FE3-35CFC24E91C4}" dt="2023-01-25T20:47:36.131" v="1446" actId="571"/>
          <ac:cxnSpMkLst>
            <pc:docMk/>
            <pc:sldMk cId="3574426355" sldId="318"/>
            <ac:cxnSpMk id="77" creationId="{5179B338-DE70-A73F-A59D-BA5C715C2D9E}"/>
          </ac:cxnSpMkLst>
        </pc:cxnChg>
        <pc:cxnChg chg="mod">
          <ac:chgData name="Riley Balikian" userId="243913b6-5d80-49c1-ad1d-b0f16257c64b" providerId="ADAL" clId="{FFCE2EFC-D473-488C-8FE3-35CFC24E91C4}" dt="2023-01-25T20:47:36.131" v="1446" actId="571"/>
          <ac:cxnSpMkLst>
            <pc:docMk/>
            <pc:sldMk cId="3574426355" sldId="318"/>
            <ac:cxnSpMk id="78" creationId="{C37EE113-F111-AFFE-069F-9E547D00C218}"/>
          </ac:cxnSpMkLst>
        </pc:cxnChg>
        <pc:cxnChg chg="mod">
          <ac:chgData name="Riley Balikian" userId="243913b6-5d80-49c1-ad1d-b0f16257c64b" providerId="ADAL" clId="{FFCE2EFC-D473-488C-8FE3-35CFC24E91C4}" dt="2023-01-25T20:47:36.131" v="1446" actId="571"/>
          <ac:cxnSpMkLst>
            <pc:docMk/>
            <pc:sldMk cId="3574426355" sldId="318"/>
            <ac:cxnSpMk id="79" creationId="{FAE53CCF-9B0B-BCB8-0317-FA64AB83B63C}"/>
          </ac:cxnSpMkLst>
        </pc:cxnChg>
        <pc:cxnChg chg="mod">
          <ac:chgData name="Riley Balikian" userId="243913b6-5d80-49c1-ad1d-b0f16257c64b" providerId="ADAL" clId="{FFCE2EFC-D473-488C-8FE3-35CFC24E91C4}" dt="2023-01-25T20:47:51.386" v="1451" actId="1076"/>
          <ac:cxnSpMkLst>
            <pc:docMk/>
            <pc:sldMk cId="3574426355" sldId="318"/>
            <ac:cxnSpMk id="82" creationId="{9166D12C-3EF8-EF7C-2E5D-58F7E1A93207}"/>
          </ac:cxnSpMkLst>
        </pc:cxnChg>
        <pc:cxnChg chg="mod">
          <ac:chgData name="Riley Balikian" userId="243913b6-5d80-49c1-ad1d-b0f16257c64b" providerId="ADAL" clId="{FFCE2EFC-D473-488C-8FE3-35CFC24E91C4}" dt="2023-01-25T20:47:48.832" v="1450" actId="1076"/>
          <ac:cxnSpMkLst>
            <pc:docMk/>
            <pc:sldMk cId="3574426355" sldId="318"/>
            <ac:cxnSpMk id="83" creationId="{8640755B-7D55-D850-1817-BC24847F6A3D}"/>
          </ac:cxnSpMkLst>
        </pc:cxnChg>
        <pc:cxnChg chg="mod">
          <ac:chgData name="Riley Balikian" userId="243913b6-5d80-49c1-ad1d-b0f16257c64b" providerId="ADAL" clId="{FFCE2EFC-D473-488C-8FE3-35CFC24E91C4}" dt="2023-01-25T20:51:13.115" v="1515"/>
          <ac:cxnSpMkLst>
            <pc:docMk/>
            <pc:sldMk cId="3574426355" sldId="318"/>
            <ac:cxnSpMk id="86" creationId="{7069275A-A789-9720-7793-9BAA7F8A3D32}"/>
          </ac:cxnSpMkLst>
        </pc:cxnChg>
        <pc:cxnChg chg="mod">
          <ac:chgData name="Riley Balikian" userId="243913b6-5d80-49c1-ad1d-b0f16257c64b" providerId="ADAL" clId="{FFCE2EFC-D473-488C-8FE3-35CFC24E91C4}" dt="2023-01-25T20:51:13.115" v="1515"/>
          <ac:cxnSpMkLst>
            <pc:docMk/>
            <pc:sldMk cId="3574426355" sldId="318"/>
            <ac:cxnSpMk id="87" creationId="{B92AA9DF-0DE8-C020-A45D-302CCBC3A394}"/>
          </ac:cxnSpMkLst>
        </pc:cxnChg>
        <pc:cxnChg chg="mod">
          <ac:chgData name="Riley Balikian" userId="243913b6-5d80-49c1-ad1d-b0f16257c64b" providerId="ADAL" clId="{FFCE2EFC-D473-488C-8FE3-35CFC24E91C4}" dt="2023-01-25T20:51:13.115" v="1515"/>
          <ac:cxnSpMkLst>
            <pc:docMk/>
            <pc:sldMk cId="3574426355" sldId="318"/>
            <ac:cxnSpMk id="90" creationId="{CA9DF892-1F44-CBA9-A4FA-D918BF90DB62}"/>
          </ac:cxnSpMkLst>
        </pc:cxnChg>
        <pc:cxnChg chg="mod">
          <ac:chgData name="Riley Balikian" userId="243913b6-5d80-49c1-ad1d-b0f16257c64b" providerId="ADAL" clId="{FFCE2EFC-D473-488C-8FE3-35CFC24E91C4}" dt="2023-01-25T20:51:13.115" v="1515"/>
          <ac:cxnSpMkLst>
            <pc:docMk/>
            <pc:sldMk cId="3574426355" sldId="318"/>
            <ac:cxnSpMk id="91" creationId="{98400C45-A79C-EC6F-22C8-5AC959B25518}"/>
          </ac:cxnSpMkLst>
        </pc:cxnChg>
      </pc:sldChg>
      <pc:sldChg chg="addSp delSp modSp add mod">
        <pc:chgData name="Riley Balikian" userId="243913b6-5d80-49c1-ad1d-b0f16257c64b" providerId="ADAL" clId="{FFCE2EFC-D473-488C-8FE3-35CFC24E91C4}" dt="2023-01-25T21:16:39.595" v="2565" actId="478"/>
        <pc:sldMkLst>
          <pc:docMk/>
          <pc:sldMk cId="1205761467" sldId="319"/>
        </pc:sldMkLst>
        <pc:spChg chg="add mod">
          <ac:chgData name="Riley Balikian" userId="243913b6-5d80-49c1-ad1d-b0f16257c64b" providerId="ADAL" clId="{FFCE2EFC-D473-488C-8FE3-35CFC24E91C4}" dt="2023-01-25T20:50:53.514" v="1503" actId="1037"/>
          <ac:spMkLst>
            <pc:docMk/>
            <pc:sldMk cId="1205761467" sldId="319"/>
            <ac:spMk id="26" creationId="{8E8F99C3-8152-EFDB-A12E-77BD4AA5571E}"/>
          </ac:spMkLst>
        </pc:spChg>
        <pc:spChg chg="mod">
          <ac:chgData name="Riley Balikian" userId="243913b6-5d80-49c1-ad1d-b0f16257c64b" providerId="ADAL" clId="{FFCE2EFC-D473-488C-8FE3-35CFC24E91C4}" dt="2023-01-25T20:52:49.382" v="1537" actId="207"/>
          <ac:spMkLst>
            <pc:docMk/>
            <pc:sldMk cId="1205761467" sldId="319"/>
            <ac:spMk id="28" creationId="{E6CC7DD7-8119-19C2-AADF-5AC6824C8CFF}"/>
          </ac:spMkLst>
        </pc:spChg>
        <pc:spChg chg="add mod">
          <ac:chgData name="Riley Balikian" userId="243913b6-5d80-49c1-ad1d-b0f16257c64b" providerId="ADAL" clId="{FFCE2EFC-D473-488C-8FE3-35CFC24E91C4}" dt="2023-01-25T20:50:53.514" v="1503" actId="1037"/>
          <ac:spMkLst>
            <pc:docMk/>
            <pc:sldMk cId="1205761467" sldId="319"/>
            <ac:spMk id="37" creationId="{923C8880-CE7A-6CA8-2DC1-CA3ADC029A7A}"/>
          </ac:spMkLst>
        </pc:spChg>
        <pc:spChg chg="add del mod">
          <ac:chgData name="Riley Balikian" userId="243913b6-5d80-49c1-ad1d-b0f16257c64b" providerId="ADAL" clId="{FFCE2EFC-D473-488C-8FE3-35CFC24E91C4}" dt="2023-01-25T20:49:27.347" v="1471" actId="478"/>
          <ac:spMkLst>
            <pc:docMk/>
            <pc:sldMk cId="1205761467" sldId="319"/>
            <ac:spMk id="38" creationId="{14ADDB9C-C015-2F56-4386-21020FDCDFDC}"/>
          </ac:spMkLst>
        </pc:spChg>
        <pc:spChg chg="add del mod">
          <ac:chgData name="Riley Balikian" userId="243913b6-5d80-49c1-ad1d-b0f16257c64b" providerId="ADAL" clId="{FFCE2EFC-D473-488C-8FE3-35CFC24E91C4}" dt="2023-01-25T20:49:45.437" v="1476" actId="478"/>
          <ac:spMkLst>
            <pc:docMk/>
            <pc:sldMk cId="1205761467" sldId="319"/>
            <ac:spMk id="39" creationId="{27668116-77A0-3289-D59E-36BA5B3C881C}"/>
          </ac:spMkLst>
        </pc:spChg>
        <pc:spChg chg="add mod">
          <ac:chgData name="Riley Balikian" userId="243913b6-5d80-49c1-ad1d-b0f16257c64b" providerId="ADAL" clId="{FFCE2EFC-D473-488C-8FE3-35CFC24E91C4}" dt="2023-01-25T20:50:53.514" v="1503" actId="1037"/>
          <ac:spMkLst>
            <pc:docMk/>
            <pc:sldMk cId="1205761467" sldId="319"/>
            <ac:spMk id="40" creationId="{61B076E2-1767-1845-D03D-73B9A1B99921}"/>
          </ac:spMkLst>
        </pc:spChg>
        <pc:spChg chg="add mod">
          <ac:chgData name="Riley Balikian" userId="243913b6-5d80-49c1-ad1d-b0f16257c64b" providerId="ADAL" clId="{FFCE2EFC-D473-488C-8FE3-35CFC24E91C4}" dt="2023-01-25T20:50:53.514" v="1503" actId="1037"/>
          <ac:spMkLst>
            <pc:docMk/>
            <pc:sldMk cId="1205761467" sldId="319"/>
            <ac:spMk id="41" creationId="{1C5960B2-4F91-2BF2-B462-D05A6CAFE74F}"/>
          </ac:spMkLst>
        </pc:spChg>
        <pc:spChg chg="add mod">
          <ac:chgData name="Riley Balikian" userId="243913b6-5d80-49c1-ad1d-b0f16257c64b" providerId="ADAL" clId="{FFCE2EFC-D473-488C-8FE3-35CFC24E91C4}" dt="2023-01-25T20:52:44.085" v="1536" actId="207"/>
          <ac:spMkLst>
            <pc:docMk/>
            <pc:sldMk cId="1205761467" sldId="319"/>
            <ac:spMk id="42" creationId="{5B41BB4D-17E9-FBB9-085C-0985E182C93C}"/>
          </ac:spMkLst>
        </pc:spChg>
        <pc:spChg chg="add del mod">
          <ac:chgData name="Riley Balikian" userId="243913b6-5d80-49c1-ad1d-b0f16257c64b" providerId="ADAL" clId="{FFCE2EFC-D473-488C-8FE3-35CFC24E91C4}" dt="2023-01-25T20:52:36.347" v="1535" actId="478"/>
          <ac:spMkLst>
            <pc:docMk/>
            <pc:sldMk cId="1205761467" sldId="319"/>
            <ac:spMk id="44" creationId="{3E26CDBE-7173-9FF7-4C2C-1F0C5048734A}"/>
          </ac:spMkLst>
        </pc:spChg>
        <pc:spChg chg="add del mod">
          <ac:chgData name="Riley Balikian" userId="243913b6-5d80-49c1-ad1d-b0f16257c64b" providerId="ADAL" clId="{FFCE2EFC-D473-488C-8FE3-35CFC24E91C4}" dt="2023-01-25T21:16:39.595" v="2565" actId="478"/>
          <ac:spMkLst>
            <pc:docMk/>
            <pc:sldMk cId="1205761467" sldId="319"/>
            <ac:spMk id="45" creationId="{0A1F7593-6F7C-67C7-B64C-E584D4BA6095}"/>
          </ac:spMkLst>
        </pc:spChg>
        <pc:spChg chg="add del mod">
          <ac:chgData name="Riley Balikian" userId="243913b6-5d80-49c1-ad1d-b0f16257c64b" providerId="ADAL" clId="{FFCE2EFC-D473-488C-8FE3-35CFC24E91C4}" dt="2023-01-25T21:16:38.095" v="2564" actId="478"/>
          <ac:spMkLst>
            <pc:docMk/>
            <pc:sldMk cId="1205761467" sldId="319"/>
            <ac:spMk id="46" creationId="{B3E80D44-1AB2-20F7-C970-9CEB1F8EBEED}"/>
          </ac:spMkLst>
        </pc:spChg>
        <pc:spChg chg="add del mod">
          <ac:chgData name="Riley Balikian" userId="243913b6-5d80-49c1-ad1d-b0f16257c64b" providerId="ADAL" clId="{FFCE2EFC-D473-488C-8FE3-35CFC24E91C4}" dt="2023-01-25T21:16:38.095" v="2564" actId="478"/>
          <ac:spMkLst>
            <pc:docMk/>
            <pc:sldMk cId="1205761467" sldId="319"/>
            <ac:spMk id="47" creationId="{715DAFF2-BB0A-792B-6797-92D994357C15}"/>
          </ac:spMkLst>
        </pc:spChg>
        <pc:spChg chg="add del mod">
          <ac:chgData name="Riley Balikian" userId="243913b6-5d80-49c1-ad1d-b0f16257c64b" providerId="ADAL" clId="{FFCE2EFC-D473-488C-8FE3-35CFC24E91C4}" dt="2023-01-25T21:16:38.095" v="2564" actId="478"/>
          <ac:spMkLst>
            <pc:docMk/>
            <pc:sldMk cId="1205761467" sldId="319"/>
            <ac:spMk id="62" creationId="{9D976CD6-2C9B-1152-222E-A06E1F8B3988}"/>
          </ac:spMkLst>
        </pc:spChg>
        <pc:spChg chg="add del mod">
          <ac:chgData name="Riley Balikian" userId="243913b6-5d80-49c1-ad1d-b0f16257c64b" providerId="ADAL" clId="{FFCE2EFC-D473-488C-8FE3-35CFC24E91C4}" dt="2023-01-25T20:52:34.915" v="1534" actId="478"/>
          <ac:spMkLst>
            <pc:docMk/>
            <pc:sldMk cId="1205761467" sldId="319"/>
            <ac:spMk id="75" creationId="{481692E9-A09B-1637-8809-DAE9D6A72D30}"/>
          </ac:spMkLst>
        </pc:spChg>
        <pc:spChg chg="add mod">
          <ac:chgData name="Riley Balikian" userId="243913b6-5d80-49c1-ad1d-b0f16257c64b" providerId="ADAL" clId="{FFCE2EFC-D473-488C-8FE3-35CFC24E91C4}" dt="2023-01-25T20:52:20.338" v="1530" actId="571"/>
          <ac:spMkLst>
            <pc:docMk/>
            <pc:sldMk cId="1205761467" sldId="319"/>
            <ac:spMk id="76" creationId="{E0E9B56F-2F63-FA34-5FB9-AC4B02629EA9}"/>
          </ac:spMkLst>
        </pc:spChg>
        <pc:grpChg chg="mod">
          <ac:chgData name="Riley Balikian" userId="243913b6-5d80-49c1-ad1d-b0f16257c64b" providerId="ADAL" clId="{FFCE2EFC-D473-488C-8FE3-35CFC24E91C4}" dt="2023-01-25T20:50:53.514" v="1503" actId="1037"/>
          <ac:grpSpMkLst>
            <pc:docMk/>
            <pc:sldMk cId="1205761467" sldId="319"/>
            <ac:grpSpMk id="21" creationId="{7F891E1E-8E84-E1B6-60FA-C803AA7DC2E2}"/>
          </ac:grpSpMkLst>
        </pc:grpChg>
        <pc:grpChg chg="mod">
          <ac:chgData name="Riley Balikian" userId="243913b6-5d80-49c1-ad1d-b0f16257c64b" providerId="ADAL" clId="{FFCE2EFC-D473-488C-8FE3-35CFC24E91C4}" dt="2023-01-25T20:50:53.514" v="1503" actId="1037"/>
          <ac:grpSpMkLst>
            <pc:docMk/>
            <pc:sldMk cId="1205761467" sldId="319"/>
            <ac:grpSpMk id="80" creationId="{EAF74A0E-A0F6-BEB3-AB66-AE090480A83C}"/>
          </ac:grpSpMkLst>
        </pc:grpChg>
        <pc:cxnChg chg="mod">
          <ac:chgData name="Riley Balikian" userId="243913b6-5d80-49c1-ad1d-b0f16257c64b" providerId="ADAL" clId="{FFCE2EFC-D473-488C-8FE3-35CFC24E91C4}" dt="2023-01-25T20:51:01.148" v="1512" actId="1035"/>
          <ac:cxnSpMkLst>
            <pc:docMk/>
            <pc:sldMk cId="1205761467" sldId="319"/>
            <ac:cxnSpMk id="23" creationId="{DF268770-6E2B-64B3-76E6-6C7C60EE8BB9}"/>
          </ac:cxnSpMkLst>
        </pc:cxnChg>
        <pc:cxnChg chg="mod">
          <ac:chgData name="Riley Balikian" userId="243913b6-5d80-49c1-ad1d-b0f16257c64b" providerId="ADAL" clId="{FFCE2EFC-D473-488C-8FE3-35CFC24E91C4}" dt="2023-01-25T20:50:59.114" v="1510" actId="1036"/>
          <ac:cxnSpMkLst>
            <pc:docMk/>
            <pc:sldMk cId="1205761467" sldId="319"/>
            <ac:cxnSpMk id="24" creationId="{E8EB790A-DF64-3048-2C1D-842B02B58F16}"/>
          </ac:cxnSpMkLst>
        </pc:cxnChg>
      </pc:sldChg>
      <pc:sldChg chg="addSp delSp modSp add mod">
        <pc:chgData name="Riley Balikian" userId="243913b6-5d80-49c1-ad1d-b0f16257c64b" providerId="ADAL" clId="{FFCE2EFC-D473-488C-8FE3-35CFC24E91C4}" dt="2023-01-25T21:16:18.978" v="2560" actId="108"/>
        <pc:sldMkLst>
          <pc:docMk/>
          <pc:sldMk cId="3546753043" sldId="320"/>
        </pc:sldMkLst>
        <pc:spChg chg="mod">
          <ac:chgData name="Riley Balikian" userId="243913b6-5d80-49c1-ad1d-b0f16257c64b" providerId="ADAL" clId="{FFCE2EFC-D473-488C-8FE3-35CFC24E91C4}" dt="2023-01-25T20:54:12.263" v="1554" actId="20577"/>
          <ac:spMkLst>
            <pc:docMk/>
            <pc:sldMk cId="3546753043" sldId="320"/>
            <ac:spMk id="12" creationId="{61E4A0E1-0113-94CB-0D81-737BFBDEA475}"/>
          </ac:spMkLst>
        </pc:spChg>
        <pc:spChg chg="mod">
          <ac:chgData name="Riley Balikian" userId="243913b6-5d80-49c1-ad1d-b0f16257c64b" providerId="ADAL" clId="{FFCE2EFC-D473-488C-8FE3-35CFC24E91C4}" dt="2023-01-25T21:16:18.978" v="2560" actId="108"/>
          <ac:spMkLst>
            <pc:docMk/>
            <pc:sldMk cId="3546753043" sldId="320"/>
            <ac:spMk id="28" creationId="{E6CC7DD7-8119-19C2-AADF-5AC6824C8CFF}"/>
          </ac:spMkLst>
        </pc:spChg>
        <pc:spChg chg="add mod">
          <ac:chgData name="Riley Balikian" userId="243913b6-5d80-49c1-ad1d-b0f16257c64b" providerId="ADAL" clId="{FFCE2EFC-D473-488C-8FE3-35CFC24E91C4}" dt="2023-01-25T20:54:17.497" v="1558" actId="20577"/>
          <ac:spMkLst>
            <pc:docMk/>
            <pc:sldMk cId="3546753043" sldId="320"/>
            <ac:spMk id="38" creationId="{CDFED3E6-7F3C-1041-A8BA-F1DCE0454242}"/>
          </ac:spMkLst>
        </pc:spChg>
        <pc:spChg chg="del">
          <ac:chgData name="Riley Balikian" userId="243913b6-5d80-49c1-ad1d-b0f16257c64b" providerId="ADAL" clId="{FFCE2EFC-D473-488C-8FE3-35CFC24E91C4}" dt="2023-01-25T20:52:58.574" v="1538" actId="478"/>
          <ac:spMkLst>
            <pc:docMk/>
            <pc:sldMk cId="3546753043" sldId="320"/>
            <ac:spMk id="42" creationId="{5B41BB4D-17E9-FBB9-085C-0985E182C93C}"/>
          </ac:spMkLst>
        </pc:spChg>
        <pc:spChg chg="mod">
          <ac:chgData name="Riley Balikian" userId="243913b6-5d80-49c1-ad1d-b0f16257c64b" providerId="ADAL" clId="{FFCE2EFC-D473-488C-8FE3-35CFC24E91C4}" dt="2023-01-25T20:54:18.563" v="1560" actId="6549"/>
          <ac:spMkLst>
            <pc:docMk/>
            <pc:sldMk cId="3546753043" sldId="320"/>
            <ac:spMk id="44" creationId="{3E26CDBE-7173-9FF7-4C2C-1F0C5048734A}"/>
          </ac:spMkLst>
        </pc:spChg>
        <pc:spChg chg="mod">
          <ac:chgData name="Riley Balikian" userId="243913b6-5d80-49c1-ad1d-b0f16257c64b" providerId="ADAL" clId="{FFCE2EFC-D473-488C-8FE3-35CFC24E91C4}" dt="2023-01-25T20:54:15.813" v="1556" actId="20577"/>
          <ac:spMkLst>
            <pc:docMk/>
            <pc:sldMk cId="3546753043" sldId="320"/>
            <ac:spMk id="64" creationId="{2F340155-F515-C8E1-F433-CCC90DB47A81}"/>
          </ac:spMkLst>
        </pc:spChg>
      </pc:sldChg>
      <pc:sldChg chg="modSp add mod">
        <pc:chgData name="Riley Balikian" userId="243913b6-5d80-49c1-ad1d-b0f16257c64b" providerId="ADAL" clId="{FFCE2EFC-D473-488C-8FE3-35CFC24E91C4}" dt="2023-01-25T21:16:25.325" v="2562" actId="207"/>
        <pc:sldMkLst>
          <pc:docMk/>
          <pc:sldMk cId="2804406531" sldId="321"/>
        </pc:sldMkLst>
        <pc:spChg chg="mod">
          <ac:chgData name="Riley Balikian" userId="243913b6-5d80-49c1-ad1d-b0f16257c64b" providerId="ADAL" clId="{FFCE2EFC-D473-488C-8FE3-35CFC24E91C4}" dt="2023-01-25T21:16:25.325" v="2562" actId="207"/>
          <ac:spMkLst>
            <pc:docMk/>
            <pc:sldMk cId="2804406531" sldId="321"/>
            <ac:spMk id="28" creationId="{E6CC7DD7-8119-19C2-AADF-5AC6824C8C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58B03-DF0F-4C6A-B14F-7A4ECE7452A0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65876-683B-4AE8-8107-2764180AA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Many wells</a:t>
            </a:r>
          </a:p>
          <a:p>
            <a:r>
              <a:rPr lang="en-US" baseline="0" dirty="0"/>
              <a:t>Not evenly distributed</a:t>
            </a:r>
          </a:p>
          <a:p>
            <a:r>
              <a:rPr lang="en-US" baseline="0" dirty="0"/>
              <a:t>Locations possibly questionable</a:t>
            </a:r>
          </a:p>
          <a:p>
            <a:r>
              <a:rPr lang="en-US" baseline="0" dirty="0"/>
              <a:t>635K wells in </a:t>
            </a:r>
            <a:r>
              <a:rPr lang="en-US" baseline="0" dirty="0" err="1"/>
              <a:t>db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7CEBE-7C6D-4C9B-82F3-0FC14B386A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8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Blue – Picks</a:t>
            </a:r>
          </a:p>
          <a:p>
            <a:r>
              <a:rPr lang="en-US" baseline="0" dirty="0"/>
              <a:t>Green – Pass the tests</a:t>
            </a:r>
          </a:p>
          <a:p>
            <a:r>
              <a:rPr lang="en-US" baseline="0" dirty="0"/>
              <a:t>Black – bad</a:t>
            </a:r>
          </a:p>
          <a:p>
            <a:r>
              <a:rPr lang="en-US" baseline="0" dirty="0"/>
              <a:t>White – Sparse because many did not pass.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7CEBE-7C6D-4C9B-82F3-0FC14B386A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2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3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3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8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3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3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9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7064F-34F2-4DBC-90EE-CBA109B978E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A8178-CD8C-4A09-8FA8-6AD51094D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6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832B-1B17-41D6-8AFE-5E2128896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22363"/>
            <a:ext cx="11430000" cy="2387600"/>
          </a:xfrm>
        </p:spPr>
        <p:txBody>
          <a:bodyPr>
            <a:normAutofit/>
          </a:bodyPr>
          <a:lstStyle/>
          <a:p>
            <a:r>
              <a:rPr lang="en-US" dirty="0"/>
              <a:t>Outlier Identification in Semi-Automated Bedrock Surface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DF383-BC4C-46F7-9A9D-DDD3B5DB7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034"/>
            <a:ext cx="9144000" cy="1851603"/>
          </a:xfrm>
        </p:spPr>
        <p:txBody>
          <a:bodyPr>
            <a:normAutofit fontScale="70000" lnSpcReduction="20000"/>
          </a:bodyPr>
          <a:lstStyle/>
          <a:p>
            <a:r>
              <a:rPr lang="en-US" sz="5200" dirty="0"/>
              <a:t>Riley Balikian</a:t>
            </a:r>
          </a:p>
          <a:p>
            <a:r>
              <a:rPr lang="en-US" sz="3200" dirty="0"/>
              <a:t>Assistant Research Scientist</a:t>
            </a:r>
          </a:p>
          <a:p>
            <a:r>
              <a:rPr lang="en-US" dirty="0"/>
              <a:t>Illinois State Geological Survey</a:t>
            </a:r>
          </a:p>
          <a:p>
            <a:r>
              <a:rPr lang="en-US" dirty="0"/>
              <a:t>Prairie Research Institute</a:t>
            </a:r>
          </a:p>
          <a:p>
            <a:r>
              <a:rPr lang="en-US" dirty="0"/>
              <a:t>University of Illinois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F971A8-525B-433A-B8E4-98D9617F1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39796"/>
            <a:ext cx="3556928" cy="13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92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94D525-ED18-8516-FA99-E8FDCB2CEDC0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Bedrock Picking</a:t>
            </a:r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76873C-2555-9EA9-F5C3-ACE92C394908}"/>
              </a:ext>
            </a:extLst>
          </p:cNvPr>
          <p:cNvGrpSpPr/>
          <p:nvPr/>
        </p:nvGrpSpPr>
        <p:grpSpPr>
          <a:xfrm>
            <a:off x="-232229" y="2032000"/>
            <a:ext cx="12524377" cy="4934857"/>
            <a:chOff x="-232229" y="2032000"/>
            <a:chExt cx="12524377" cy="493485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8EB11-01CC-1D5B-6A36-FAFA493D537F}"/>
                </a:ext>
              </a:extLst>
            </p:cNvPr>
            <p:cNvSpPr/>
            <p:nvPr/>
          </p:nvSpPr>
          <p:spPr>
            <a:xfrm>
              <a:off x="0" y="2032000"/>
              <a:ext cx="12192000" cy="4826000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rgbClr val="C2B69E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DE88E5-D754-BE65-76A6-8826EBBC5B24}"/>
                </a:ext>
              </a:extLst>
            </p:cNvPr>
            <p:cNvSpPr/>
            <p:nvPr/>
          </p:nvSpPr>
          <p:spPr>
            <a:xfrm>
              <a:off x="-25401" y="2554514"/>
              <a:ext cx="12246429" cy="4368800"/>
            </a:xfrm>
            <a:custGeom>
              <a:avLst/>
              <a:gdLst>
                <a:gd name="connsiteX0" fmla="*/ 43543 w 12250058"/>
                <a:gd name="connsiteY0" fmla="*/ 0 h 4368800"/>
                <a:gd name="connsiteX1" fmla="*/ 1625600 w 12250058"/>
                <a:gd name="connsiteY1" fmla="*/ 333829 h 4368800"/>
                <a:gd name="connsiteX2" fmla="*/ 4136572 w 12250058"/>
                <a:gd name="connsiteY2" fmla="*/ 406400 h 4368800"/>
                <a:gd name="connsiteX3" fmla="*/ 4789715 w 12250058"/>
                <a:gd name="connsiteY3" fmla="*/ 348343 h 4368800"/>
                <a:gd name="connsiteX4" fmla="*/ 5384800 w 12250058"/>
                <a:gd name="connsiteY4" fmla="*/ 261257 h 4368800"/>
                <a:gd name="connsiteX5" fmla="*/ 8389258 w 12250058"/>
                <a:gd name="connsiteY5" fmla="*/ 391886 h 4368800"/>
                <a:gd name="connsiteX6" fmla="*/ 11567886 w 12250058"/>
                <a:gd name="connsiteY6" fmla="*/ 914400 h 4368800"/>
                <a:gd name="connsiteX7" fmla="*/ 12206515 w 12250058"/>
                <a:gd name="connsiteY7" fmla="*/ 957943 h 4368800"/>
                <a:gd name="connsiteX8" fmla="*/ 12250058 w 12250058"/>
                <a:gd name="connsiteY8" fmla="*/ 4368800 h 4368800"/>
                <a:gd name="connsiteX9" fmla="*/ 0 w 12250058"/>
                <a:gd name="connsiteY9" fmla="*/ 4325257 h 4368800"/>
                <a:gd name="connsiteX10" fmla="*/ 43543 w 12250058"/>
                <a:gd name="connsiteY10" fmla="*/ 0 h 436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50058" h="4368800">
                  <a:moveTo>
                    <a:pt x="43543" y="0"/>
                  </a:moveTo>
                  <a:lnTo>
                    <a:pt x="1625600" y="333829"/>
                  </a:lnTo>
                  <a:lnTo>
                    <a:pt x="4136572" y="406400"/>
                  </a:lnTo>
                  <a:lnTo>
                    <a:pt x="4789715" y="348343"/>
                  </a:lnTo>
                  <a:lnTo>
                    <a:pt x="5384800" y="261257"/>
                  </a:lnTo>
                  <a:lnTo>
                    <a:pt x="8389258" y="391886"/>
                  </a:lnTo>
                  <a:lnTo>
                    <a:pt x="11567886" y="914400"/>
                  </a:lnTo>
                  <a:lnTo>
                    <a:pt x="12206515" y="957943"/>
                  </a:lnTo>
                  <a:lnTo>
                    <a:pt x="12250058" y="4368800"/>
                  </a:lnTo>
                  <a:lnTo>
                    <a:pt x="0" y="4325257"/>
                  </a:lnTo>
                  <a:lnTo>
                    <a:pt x="43543" y="0"/>
                  </a:lnTo>
                  <a:close/>
                </a:path>
              </a:pathLst>
            </a:custGeom>
            <a:pattFill prst="dashHorz">
              <a:fgClr>
                <a:schemeClr val="tx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9CDD9-30D2-AF3B-30B4-10B8858D5C02}"/>
                </a:ext>
              </a:extLst>
            </p:cNvPr>
            <p:cNvSpPr/>
            <p:nvPr/>
          </p:nvSpPr>
          <p:spPr>
            <a:xfrm>
              <a:off x="-232229" y="4238171"/>
              <a:ext cx="11538858" cy="2728686"/>
            </a:xfrm>
            <a:custGeom>
              <a:avLst/>
              <a:gdLst>
                <a:gd name="connsiteX0" fmla="*/ 188686 w 10638972"/>
                <a:gd name="connsiteY0" fmla="*/ 551543 h 2728686"/>
                <a:gd name="connsiteX1" fmla="*/ 2206172 w 10638972"/>
                <a:gd name="connsiteY1" fmla="*/ 319315 h 2728686"/>
                <a:gd name="connsiteX2" fmla="*/ 4557486 w 10638972"/>
                <a:gd name="connsiteY2" fmla="*/ 43543 h 2728686"/>
                <a:gd name="connsiteX3" fmla="*/ 5878286 w 10638972"/>
                <a:gd name="connsiteY3" fmla="*/ 0 h 2728686"/>
                <a:gd name="connsiteX4" fmla="*/ 9376229 w 10638972"/>
                <a:gd name="connsiteY4" fmla="*/ 72572 h 2728686"/>
                <a:gd name="connsiteX5" fmla="*/ 10189029 w 10638972"/>
                <a:gd name="connsiteY5" fmla="*/ 261258 h 2728686"/>
                <a:gd name="connsiteX6" fmla="*/ 10638972 w 10638972"/>
                <a:gd name="connsiteY6" fmla="*/ 2728686 h 2728686"/>
                <a:gd name="connsiteX7" fmla="*/ 0 w 10638972"/>
                <a:gd name="connsiteY7" fmla="*/ 2656115 h 2728686"/>
                <a:gd name="connsiteX8" fmla="*/ 188686 w 10638972"/>
                <a:gd name="connsiteY8" fmla="*/ 551543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972" h="2728686">
                  <a:moveTo>
                    <a:pt x="188686" y="551543"/>
                  </a:moveTo>
                  <a:lnTo>
                    <a:pt x="2206172" y="319315"/>
                  </a:lnTo>
                  <a:lnTo>
                    <a:pt x="4557486" y="43543"/>
                  </a:lnTo>
                  <a:lnTo>
                    <a:pt x="5878286" y="0"/>
                  </a:lnTo>
                  <a:lnTo>
                    <a:pt x="9376229" y="72572"/>
                  </a:lnTo>
                  <a:lnTo>
                    <a:pt x="10189029" y="261258"/>
                  </a:lnTo>
                  <a:lnTo>
                    <a:pt x="10638972" y="2728686"/>
                  </a:lnTo>
                  <a:lnTo>
                    <a:pt x="0" y="2656115"/>
                  </a:lnTo>
                  <a:lnTo>
                    <a:pt x="188686" y="551543"/>
                  </a:lnTo>
                  <a:close/>
                </a:path>
              </a:pathLst>
            </a:custGeom>
            <a:pattFill prst="pct3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812203-F8FA-A906-42B2-43F56CD588BF}"/>
                </a:ext>
              </a:extLst>
            </p:cNvPr>
            <p:cNvSpPr/>
            <p:nvPr/>
          </p:nvSpPr>
          <p:spPr>
            <a:xfrm>
              <a:off x="-12701" y="4152900"/>
              <a:ext cx="12304849" cy="2755900"/>
            </a:xfrm>
            <a:custGeom>
              <a:avLst/>
              <a:gdLst>
                <a:gd name="connsiteX0" fmla="*/ 0 w 12166600"/>
                <a:gd name="connsiteY0" fmla="*/ 393700 h 1778000"/>
                <a:gd name="connsiteX1" fmla="*/ 1917700 w 12166600"/>
                <a:gd name="connsiteY1" fmla="*/ 762000 h 1778000"/>
                <a:gd name="connsiteX2" fmla="*/ 2921000 w 12166600"/>
                <a:gd name="connsiteY2" fmla="*/ 863600 h 1778000"/>
                <a:gd name="connsiteX3" fmla="*/ 3098800 w 12166600"/>
                <a:gd name="connsiteY3" fmla="*/ 863600 h 1778000"/>
                <a:gd name="connsiteX4" fmla="*/ 5334000 w 12166600"/>
                <a:gd name="connsiteY4" fmla="*/ 749300 h 1778000"/>
                <a:gd name="connsiteX5" fmla="*/ 5537200 w 12166600"/>
                <a:gd name="connsiteY5" fmla="*/ 723900 h 1778000"/>
                <a:gd name="connsiteX6" fmla="*/ 8077200 w 12166600"/>
                <a:gd name="connsiteY6" fmla="*/ 609600 h 1778000"/>
                <a:gd name="connsiteX7" fmla="*/ 8229600 w 12166600"/>
                <a:gd name="connsiteY7" fmla="*/ 609600 h 1778000"/>
                <a:gd name="connsiteX8" fmla="*/ 10287000 w 12166600"/>
                <a:gd name="connsiteY8" fmla="*/ 190500 h 1778000"/>
                <a:gd name="connsiteX9" fmla="*/ 11442700 w 12166600"/>
                <a:gd name="connsiteY9" fmla="*/ 12700 h 1778000"/>
                <a:gd name="connsiteX10" fmla="*/ 12153900 w 12166600"/>
                <a:gd name="connsiteY10" fmla="*/ 0 h 1778000"/>
                <a:gd name="connsiteX11" fmla="*/ 12166600 w 12166600"/>
                <a:gd name="connsiteY11" fmla="*/ 1778000 h 1778000"/>
                <a:gd name="connsiteX12" fmla="*/ 12700 w 12166600"/>
                <a:gd name="connsiteY12" fmla="*/ 1727200 h 1778000"/>
                <a:gd name="connsiteX13" fmla="*/ 0 w 12166600"/>
                <a:gd name="connsiteY13" fmla="*/ 3937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66600" h="1778000">
                  <a:moveTo>
                    <a:pt x="0" y="393700"/>
                  </a:moveTo>
                  <a:lnTo>
                    <a:pt x="1917700" y="762000"/>
                  </a:lnTo>
                  <a:lnTo>
                    <a:pt x="2921000" y="863600"/>
                  </a:lnTo>
                  <a:lnTo>
                    <a:pt x="3098800" y="863600"/>
                  </a:lnTo>
                  <a:lnTo>
                    <a:pt x="5334000" y="749300"/>
                  </a:lnTo>
                  <a:lnTo>
                    <a:pt x="5537200" y="723900"/>
                  </a:lnTo>
                  <a:lnTo>
                    <a:pt x="8077200" y="609600"/>
                  </a:lnTo>
                  <a:lnTo>
                    <a:pt x="8229600" y="609600"/>
                  </a:lnTo>
                  <a:lnTo>
                    <a:pt x="10287000" y="190500"/>
                  </a:lnTo>
                  <a:lnTo>
                    <a:pt x="11442700" y="12700"/>
                  </a:lnTo>
                  <a:lnTo>
                    <a:pt x="12153900" y="0"/>
                  </a:lnTo>
                  <a:cubicBezTo>
                    <a:pt x="12158133" y="592667"/>
                    <a:pt x="12162367" y="1185333"/>
                    <a:pt x="12166600" y="1778000"/>
                  </a:cubicBezTo>
                  <a:lnTo>
                    <a:pt x="12700" y="1727200"/>
                  </a:lnTo>
                  <a:lnTo>
                    <a:pt x="0" y="3937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5D39FE-F639-CABD-170F-4B38FAE6EC1A}"/>
              </a:ext>
            </a:extLst>
          </p:cNvPr>
          <p:cNvGrpSpPr/>
          <p:nvPr/>
        </p:nvGrpSpPr>
        <p:grpSpPr>
          <a:xfrm>
            <a:off x="5257800" y="2031998"/>
            <a:ext cx="198120" cy="4368801"/>
            <a:chOff x="5257800" y="2031998"/>
            <a:chExt cx="198120" cy="43688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20A6F2-4BE3-C275-32A3-FB5C8ED6420E}"/>
                </a:ext>
              </a:extLst>
            </p:cNvPr>
            <p:cNvSpPr/>
            <p:nvPr/>
          </p:nvSpPr>
          <p:spPr>
            <a:xfrm>
              <a:off x="5257800" y="2031998"/>
              <a:ext cx="198120" cy="43688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A70CE7-08B6-5099-FABF-749D222957EF}"/>
                </a:ext>
              </a:extLst>
            </p:cNvPr>
            <p:cNvCxnSpPr/>
            <p:nvPr/>
          </p:nvCxnSpPr>
          <p:spPr>
            <a:xfrm>
              <a:off x="5257800" y="280543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67FA5F-91E6-7C6C-FF6A-4258135C4FEB}"/>
                </a:ext>
              </a:extLst>
            </p:cNvPr>
            <p:cNvCxnSpPr/>
            <p:nvPr/>
          </p:nvCxnSpPr>
          <p:spPr>
            <a:xfrm>
              <a:off x="5257800" y="42381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FFE521-3605-7453-7481-17DCDFE8F5BE}"/>
                </a:ext>
              </a:extLst>
            </p:cNvPr>
            <p:cNvCxnSpPr/>
            <p:nvPr/>
          </p:nvCxnSpPr>
          <p:spPr>
            <a:xfrm>
              <a:off x="5257800" y="5314496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FD2135-A946-35E1-1A77-8D606AD913E8}"/>
              </a:ext>
            </a:extLst>
          </p:cNvPr>
          <p:cNvGrpSpPr/>
          <p:nvPr/>
        </p:nvGrpSpPr>
        <p:grpSpPr>
          <a:xfrm>
            <a:off x="576217" y="2017486"/>
            <a:ext cx="203200" cy="3390537"/>
            <a:chOff x="5252720" y="2017486"/>
            <a:chExt cx="203200" cy="33905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5A3741-DADB-D405-087B-A45628F0ADA4}"/>
                </a:ext>
              </a:extLst>
            </p:cNvPr>
            <p:cNvSpPr/>
            <p:nvPr/>
          </p:nvSpPr>
          <p:spPr>
            <a:xfrm>
              <a:off x="5252720" y="2017486"/>
              <a:ext cx="203200" cy="3390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BF4A52-BFBA-29E8-772E-C23DB216AD7E}"/>
                </a:ext>
              </a:extLst>
            </p:cNvPr>
            <p:cNvCxnSpPr/>
            <p:nvPr/>
          </p:nvCxnSpPr>
          <p:spPr>
            <a:xfrm>
              <a:off x="5257800" y="2713989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FD1DA2-DD39-61DB-210A-A97BBF31479B}"/>
                </a:ext>
              </a:extLst>
            </p:cNvPr>
            <p:cNvCxnSpPr/>
            <p:nvPr/>
          </p:nvCxnSpPr>
          <p:spPr>
            <a:xfrm>
              <a:off x="5257800" y="4708435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E9A514-29E7-7329-5027-83846FAC0629}"/>
                </a:ext>
              </a:extLst>
            </p:cNvPr>
            <p:cNvCxnSpPr/>
            <p:nvPr/>
          </p:nvCxnSpPr>
          <p:spPr>
            <a:xfrm>
              <a:off x="5257800" y="5014047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AC5BF37-7D3C-5D19-7ABD-5CE11F0069FA}"/>
              </a:ext>
            </a:extLst>
          </p:cNvPr>
          <p:cNvSpPr txBox="1"/>
          <p:nvPr/>
        </p:nvSpPr>
        <p:spPr>
          <a:xfrm>
            <a:off x="228995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A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9FCB8C6-7C38-E7DC-D829-98782FA04F55}"/>
              </a:ext>
            </a:extLst>
          </p:cNvPr>
          <p:cNvSpPr/>
          <p:nvPr/>
        </p:nvSpPr>
        <p:spPr>
          <a:xfrm>
            <a:off x="3422468" y="6270170"/>
            <a:ext cx="9005387" cy="799553"/>
          </a:xfrm>
          <a:custGeom>
            <a:avLst/>
            <a:gdLst>
              <a:gd name="connsiteX0" fmla="*/ 0 w 8869680"/>
              <a:gd name="connsiteY0" fmla="*/ 574766 h 666206"/>
              <a:gd name="connsiteX1" fmla="*/ 3958045 w 8869680"/>
              <a:gd name="connsiteY1" fmla="*/ 169818 h 666206"/>
              <a:gd name="connsiteX2" fmla="*/ 8307977 w 8869680"/>
              <a:gd name="connsiteY2" fmla="*/ 0 h 666206"/>
              <a:gd name="connsiteX3" fmla="*/ 8765177 w 8869680"/>
              <a:gd name="connsiteY3" fmla="*/ 26126 h 666206"/>
              <a:gd name="connsiteX4" fmla="*/ 8869680 w 8869680"/>
              <a:gd name="connsiteY4" fmla="*/ 666206 h 666206"/>
              <a:gd name="connsiteX5" fmla="*/ 0 w 8869680"/>
              <a:gd name="connsiteY5" fmla="*/ 57476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9680" h="666206">
                <a:moveTo>
                  <a:pt x="0" y="574766"/>
                </a:moveTo>
                <a:lnTo>
                  <a:pt x="3958045" y="169818"/>
                </a:lnTo>
                <a:lnTo>
                  <a:pt x="8307977" y="0"/>
                </a:lnTo>
                <a:lnTo>
                  <a:pt x="8765177" y="26126"/>
                </a:lnTo>
                <a:lnTo>
                  <a:pt x="8869680" y="666206"/>
                </a:lnTo>
                <a:lnTo>
                  <a:pt x="0" y="5747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264AE0-24BE-E92E-5B31-7323C15D62AA}"/>
              </a:ext>
            </a:extLst>
          </p:cNvPr>
          <p:cNvSpPr txBox="1"/>
          <p:nvPr/>
        </p:nvSpPr>
        <p:spPr>
          <a:xfrm>
            <a:off x="4820194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30D780-2678-C613-DAD3-26DB0008424A}"/>
              </a:ext>
            </a:extLst>
          </p:cNvPr>
          <p:cNvSpPr txBox="1"/>
          <p:nvPr/>
        </p:nvSpPr>
        <p:spPr>
          <a:xfrm>
            <a:off x="9552034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C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83C8C2-A5A9-6E5C-505C-62B80D2F5286}"/>
              </a:ext>
            </a:extLst>
          </p:cNvPr>
          <p:cNvGrpSpPr/>
          <p:nvPr/>
        </p:nvGrpSpPr>
        <p:grpSpPr>
          <a:xfrm>
            <a:off x="6380479" y="196672"/>
            <a:ext cx="2844800" cy="1698171"/>
            <a:chOff x="6314351" y="166915"/>
            <a:chExt cx="2844800" cy="16981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CC1B02-22D3-3BAA-4A1A-4A5A5AF2A386}"/>
                </a:ext>
              </a:extLst>
            </p:cNvPr>
            <p:cNvGrpSpPr/>
            <p:nvPr/>
          </p:nvGrpSpPr>
          <p:grpSpPr>
            <a:xfrm>
              <a:off x="6314351" y="166915"/>
              <a:ext cx="2844800" cy="1698171"/>
              <a:chOff x="6314351" y="166915"/>
              <a:chExt cx="2844800" cy="169817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53EFCE-1429-5F60-E61E-858B6CF1882A}"/>
                  </a:ext>
                </a:extLst>
              </p:cNvPr>
              <p:cNvSpPr/>
              <p:nvPr/>
            </p:nvSpPr>
            <p:spPr>
              <a:xfrm>
                <a:off x="6314351" y="166915"/>
                <a:ext cx="2844800" cy="16981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Legend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7A4A99E-A65E-1C19-6586-0B24D6DE32DF}"/>
                  </a:ext>
                </a:extLst>
              </p:cNvPr>
              <p:cNvGrpSpPr/>
              <p:nvPr/>
            </p:nvGrpSpPr>
            <p:grpSpPr>
              <a:xfrm>
                <a:off x="6380479" y="411804"/>
                <a:ext cx="267064" cy="1310274"/>
                <a:chOff x="6380479" y="411804"/>
                <a:chExt cx="267064" cy="1310274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4DD298-AFDB-07D1-705C-1C2360F54743}"/>
                    </a:ext>
                  </a:extLst>
                </p:cNvPr>
                <p:cNvSpPr/>
                <p:nvPr/>
              </p:nvSpPr>
              <p:spPr>
                <a:xfrm>
                  <a:off x="6380479" y="411804"/>
                  <a:ext cx="267064" cy="2622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6D1AFF2-0052-01A9-A8F7-524BC0226403}"/>
                    </a:ext>
                  </a:extLst>
                </p:cNvPr>
                <p:cNvSpPr/>
                <p:nvPr/>
              </p:nvSpPr>
              <p:spPr>
                <a:xfrm>
                  <a:off x="6380479" y="675056"/>
                  <a:ext cx="267064" cy="26225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7C12B2B-632A-0D6A-E44E-DF0FD1F8194E}"/>
                    </a:ext>
                  </a:extLst>
                </p:cNvPr>
                <p:cNvSpPr/>
                <p:nvPr/>
              </p:nvSpPr>
              <p:spPr>
                <a:xfrm>
                  <a:off x="6380479" y="943618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9B6E281-3C2B-FD7B-1E5E-6CCEB858A4B2}"/>
                    </a:ext>
                  </a:extLst>
                </p:cNvPr>
                <p:cNvSpPr/>
                <p:nvPr/>
              </p:nvSpPr>
              <p:spPr>
                <a:xfrm>
                  <a:off x="6380479" y="1189001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68DF4F6-AC7F-7F5E-3572-56AA1B27973D}"/>
                    </a:ext>
                  </a:extLst>
                </p:cNvPr>
                <p:cNvSpPr/>
                <p:nvPr/>
              </p:nvSpPr>
              <p:spPr>
                <a:xfrm>
                  <a:off x="6380479" y="1459824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0BBA73-8166-7158-7CC8-F412EFDAB960}"/>
                </a:ext>
              </a:extLst>
            </p:cNvPr>
            <p:cNvSpPr txBox="1"/>
            <p:nvPr/>
          </p:nvSpPr>
          <p:spPr>
            <a:xfrm>
              <a:off x="6659745" y="411804"/>
              <a:ext cx="23449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First description is bedrock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ED892A-B2B0-3F88-BDEA-DD148DFFA887}"/>
                </a:ext>
              </a:extLst>
            </p:cNvPr>
            <p:cNvSpPr txBox="1"/>
            <p:nvPr/>
          </p:nvSpPr>
          <p:spPr>
            <a:xfrm>
              <a:off x="6659745" y="674058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Unclassified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113C5A-3786-EC1D-43C7-8CE8DB472E28}"/>
                </a:ext>
              </a:extLst>
            </p:cNvPr>
            <p:cNvSpPr txBox="1"/>
            <p:nvPr/>
          </p:nvSpPr>
          <p:spPr>
            <a:xfrm>
              <a:off x="6659745" y="961004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“wildcard” start term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9794DD-97B3-CA31-BED1-E131E1EBAB16}"/>
                </a:ext>
              </a:extLst>
            </p:cNvPr>
            <p:cNvSpPr txBox="1"/>
            <p:nvPr/>
          </p:nvSpPr>
          <p:spPr>
            <a:xfrm>
              <a:off x="6668454" y="1209706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depth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0910AC-DD01-29C1-C43A-7FF3124113BE}"/>
                </a:ext>
              </a:extLst>
            </p:cNvPr>
            <p:cNvSpPr txBox="1"/>
            <p:nvPr/>
          </p:nvSpPr>
          <p:spPr>
            <a:xfrm>
              <a:off x="6677163" y="1467023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with an exact search term match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09D4F15-25D8-F81F-A773-8E1EC513D94F}"/>
              </a:ext>
            </a:extLst>
          </p:cNvPr>
          <p:cNvGrpSpPr/>
          <p:nvPr/>
        </p:nvGrpSpPr>
        <p:grpSpPr>
          <a:xfrm>
            <a:off x="9890580" y="2031998"/>
            <a:ext cx="203200" cy="4876801"/>
            <a:chOff x="9890580" y="2031998"/>
            <a:chExt cx="203200" cy="487680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07C29B4-325C-A492-A7BB-8EC3084C4E9D}"/>
                </a:ext>
              </a:extLst>
            </p:cNvPr>
            <p:cNvCxnSpPr>
              <a:cxnSpLocks/>
            </p:cNvCxnSpPr>
            <p:nvPr/>
          </p:nvCxnSpPr>
          <p:spPr>
            <a:xfrm>
              <a:off x="9890580" y="4615543"/>
              <a:ext cx="0" cy="1804307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2673BD2-889A-2043-E869-1005916D92C1}"/>
                </a:ext>
              </a:extLst>
            </p:cNvPr>
            <p:cNvGrpSpPr/>
            <p:nvPr/>
          </p:nvGrpSpPr>
          <p:grpSpPr>
            <a:xfrm>
              <a:off x="9890580" y="2031998"/>
              <a:ext cx="203200" cy="4876801"/>
              <a:chOff x="9890580" y="2031998"/>
              <a:chExt cx="203200" cy="487680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3264B1E-DF88-AA77-0872-8BE668C6DDA6}"/>
                  </a:ext>
                </a:extLst>
              </p:cNvPr>
              <p:cNvGrpSpPr/>
              <p:nvPr/>
            </p:nvGrpSpPr>
            <p:grpSpPr>
              <a:xfrm>
                <a:off x="9890580" y="2031998"/>
                <a:ext cx="203200" cy="4876801"/>
                <a:chOff x="9890580" y="2031998"/>
                <a:chExt cx="203200" cy="4876801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89031D6E-550E-265E-9AE3-DDAE3881D009}"/>
                    </a:ext>
                  </a:extLst>
                </p:cNvPr>
                <p:cNvGrpSpPr/>
                <p:nvPr/>
              </p:nvGrpSpPr>
              <p:grpSpPr>
                <a:xfrm>
                  <a:off x="9890580" y="6348188"/>
                  <a:ext cx="198120" cy="560611"/>
                  <a:chOff x="5257800" y="6348188"/>
                  <a:chExt cx="198120" cy="560611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971E79C8-BA46-ECA2-BCFE-528AD81690D6}"/>
                      </a:ext>
                    </a:extLst>
                  </p:cNvPr>
                  <p:cNvSpPr/>
                  <p:nvPr/>
                </p:nvSpPr>
                <p:spPr>
                  <a:xfrm>
                    <a:off x="5257800" y="6348188"/>
                    <a:ext cx="195124" cy="56061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B3F352FE-C0F1-3FC0-B2D0-28B3260481A8}"/>
                      </a:ext>
                    </a:extLst>
                  </p:cNvPr>
                  <p:cNvCxnSpPr/>
                  <p:nvPr/>
                </p:nvCxnSpPr>
                <p:spPr>
                  <a:xfrm>
                    <a:off x="5257800" y="6362700"/>
                    <a:ext cx="1981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94E602C-8F85-E93E-56CE-BF7B3D6D4C2F}"/>
                    </a:ext>
                  </a:extLst>
                </p:cNvPr>
                <p:cNvSpPr/>
                <p:nvPr/>
              </p:nvSpPr>
              <p:spPr>
                <a:xfrm>
                  <a:off x="9890580" y="2031998"/>
                  <a:ext cx="203200" cy="26304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5A5688A-8C50-F829-B2FC-7715BD6B9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2190" y="4615543"/>
                <a:ext cx="0" cy="1804307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6793949-E4C9-AA5D-E3B1-223F62DAEDF5}"/>
              </a:ext>
            </a:extLst>
          </p:cNvPr>
          <p:cNvGrpSpPr/>
          <p:nvPr/>
        </p:nvGrpSpPr>
        <p:grpSpPr>
          <a:xfrm>
            <a:off x="10830379" y="2017486"/>
            <a:ext cx="198120" cy="2894148"/>
            <a:chOff x="5257800" y="2017486"/>
            <a:chExt cx="198120" cy="289414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E98D0D3-282A-FEB1-190A-08366AA5B210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057CB9B-01CA-DD92-4299-0885F1C00223}"/>
                </a:ext>
              </a:extLst>
            </p:cNvPr>
            <p:cNvCxnSpPr/>
            <p:nvPr/>
          </p:nvCxnSpPr>
          <p:spPr>
            <a:xfrm>
              <a:off x="5257800" y="33655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A7D0FB8-1F2B-DF3C-5CB3-501EF62E32EE}"/>
                </a:ext>
              </a:extLst>
            </p:cNvPr>
            <p:cNvCxnSpPr/>
            <p:nvPr/>
          </p:nvCxnSpPr>
          <p:spPr>
            <a:xfrm>
              <a:off x="5257800" y="43270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37ADC31-A915-AF2B-E5B7-9F7D750D60AE}"/>
              </a:ext>
            </a:extLst>
          </p:cNvPr>
          <p:cNvGrpSpPr/>
          <p:nvPr/>
        </p:nvGrpSpPr>
        <p:grpSpPr>
          <a:xfrm>
            <a:off x="11605986" y="2017486"/>
            <a:ext cx="198120" cy="2894148"/>
            <a:chOff x="5257800" y="2017486"/>
            <a:chExt cx="198120" cy="2894148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0878DFB-B788-A2A8-E59F-8E3AAE77BE35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696ABB-68D7-7461-AE17-203A2A5E7AAE}"/>
                </a:ext>
              </a:extLst>
            </p:cNvPr>
            <p:cNvCxnSpPr/>
            <p:nvPr/>
          </p:nvCxnSpPr>
          <p:spPr>
            <a:xfrm>
              <a:off x="5257800" y="346456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F1227B-076B-ADCD-402E-6FDDD9C5BFDE}"/>
                </a:ext>
              </a:extLst>
            </p:cNvPr>
            <p:cNvCxnSpPr/>
            <p:nvPr/>
          </p:nvCxnSpPr>
          <p:spPr>
            <a:xfrm>
              <a:off x="5257800" y="41529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621A087-D356-19A8-3A8A-0145FC9B5AD9}"/>
              </a:ext>
            </a:extLst>
          </p:cNvPr>
          <p:cNvSpPr txBox="1"/>
          <p:nvPr/>
        </p:nvSpPr>
        <p:spPr>
          <a:xfrm>
            <a:off x="10471941" y="964912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D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015A47-3722-43FA-0D5C-DF9178CEB9B1}"/>
              </a:ext>
            </a:extLst>
          </p:cNvPr>
          <p:cNvSpPr txBox="1"/>
          <p:nvPr/>
        </p:nvSpPr>
        <p:spPr>
          <a:xfrm>
            <a:off x="11267440" y="964912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E</a:t>
            </a:r>
          </a:p>
        </p:txBody>
      </p:sp>
    </p:spTree>
    <p:extLst>
      <p:ext uri="{BB962C8B-B14F-4D97-AF65-F5344CB8AC3E}">
        <p14:creationId xmlns:p14="http://schemas.microsoft.com/office/powerpoint/2010/main" val="328644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94D525-ED18-8516-FA99-E8FDCB2CEDC0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Bedrock Picking</a:t>
            </a:r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76873C-2555-9EA9-F5C3-ACE92C394908}"/>
              </a:ext>
            </a:extLst>
          </p:cNvPr>
          <p:cNvGrpSpPr/>
          <p:nvPr/>
        </p:nvGrpSpPr>
        <p:grpSpPr>
          <a:xfrm>
            <a:off x="-232229" y="2032000"/>
            <a:ext cx="12524377" cy="4934857"/>
            <a:chOff x="-232229" y="2032000"/>
            <a:chExt cx="12524377" cy="493485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8EB11-01CC-1D5B-6A36-FAFA493D537F}"/>
                </a:ext>
              </a:extLst>
            </p:cNvPr>
            <p:cNvSpPr/>
            <p:nvPr/>
          </p:nvSpPr>
          <p:spPr>
            <a:xfrm>
              <a:off x="0" y="2032000"/>
              <a:ext cx="12192000" cy="4826000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rgbClr val="C2B69E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DE88E5-D754-BE65-76A6-8826EBBC5B24}"/>
                </a:ext>
              </a:extLst>
            </p:cNvPr>
            <p:cNvSpPr/>
            <p:nvPr/>
          </p:nvSpPr>
          <p:spPr>
            <a:xfrm>
              <a:off x="-25401" y="2554514"/>
              <a:ext cx="12246429" cy="4368800"/>
            </a:xfrm>
            <a:custGeom>
              <a:avLst/>
              <a:gdLst>
                <a:gd name="connsiteX0" fmla="*/ 43543 w 12250058"/>
                <a:gd name="connsiteY0" fmla="*/ 0 h 4368800"/>
                <a:gd name="connsiteX1" fmla="*/ 1625600 w 12250058"/>
                <a:gd name="connsiteY1" fmla="*/ 333829 h 4368800"/>
                <a:gd name="connsiteX2" fmla="*/ 4136572 w 12250058"/>
                <a:gd name="connsiteY2" fmla="*/ 406400 h 4368800"/>
                <a:gd name="connsiteX3" fmla="*/ 4789715 w 12250058"/>
                <a:gd name="connsiteY3" fmla="*/ 348343 h 4368800"/>
                <a:gd name="connsiteX4" fmla="*/ 5384800 w 12250058"/>
                <a:gd name="connsiteY4" fmla="*/ 261257 h 4368800"/>
                <a:gd name="connsiteX5" fmla="*/ 8389258 w 12250058"/>
                <a:gd name="connsiteY5" fmla="*/ 391886 h 4368800"/>
                <a:gd name="connsiteX6" fmla="*/ 11567886 w 12250058"/>
                <a:gd name="connsiteY6" fmla="*/ 914400 h 4368800"/>
                <a:gd name="connsiteX7" fmla="*/ 12206515 w 12250058"/>
                <a:gd name="connsiteY7" fmla="*/ 957943 h 4368800"/>
                <a:gd name="connsiteX8" fmla="*/ 12250058 w 12250058"/>
                <a:gd name="connsiteY8" fmla="*/ 4368800 h 4368800"/>
                <a:gd name="connsiteX9" fmla="*/ 0 w 12250058"/>
                <a:gd name="connsiteY9" fmla="*/ 4325257 h 4368800"/>
                <a:gd name="connsiteX10" fmla="*/ 43543 w 12250058"/>
                <a:gd name="connsiteY10" fmla="*/ 0 h 436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50058" h="4368800">
                  <a:moveTo>
                    <a:pt x="43543" y="0"/>
                  </a:moveTo>
                  <a:lnTo>
                    <a:pt x="1625600" y="333829"/>
                  </a:lnTo>
                  <a:lnTo>
                    <a:pt x="4136572" y="406400"/>
                  </a:lnTo>
                  <a:lnTo>
                    <a:pt x="4789715" y="348343"/>
                  </a:lnTo>
                  <a:lnTo>
                    <a:pt x="5384800" y="261257"/>
                  </a:lnTo>
                  <a:lnTo>
                    <a:pt x="8389258" y="391886"/>
                  </a:lnTo>
                  <a:lnTo>
                    <a:pt x="11567886" y="914400"/>
                  </a:lnTo>
                  <a:lnTo>
                    <a:pt x="12206515" y="957943"/>
                  </a:lnTo>
                  <a:lnTo>
                    <a:pt x="12250058" y="4368800"/>
                  </a:lnTo>
                  <a:lnTo>
                    <a:pt x="0" y="4325257"/>
                  </a:lnTo>
                  <a:lnTo>
                    <a:pt x="43543" y="0"/>
                  </a:lnTo>
                  <a:close/>
                </a:path>
              </a:pathLst>
            </a:custGeom>
            <a:pattFill prst="dashHorz">
              <a:fgClr>
                <a:schemeClr val="tx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9CDD9-30D2-AF3B-30B4-10B8858D5C02}"/>
                </a:ext>
              </a:extLst>
            </p:cNvPr>
            <p:cNvSpPr/>
            <p:nvPr/>
          </p:nvSpPr>
          <p:spPr>
            <a:xfrm>
              <a:off x="-232229" y="4238171"/>
              <a:ext cx="11538858" cy="2728686"/>
            </a:xfrm>
            <a:custGeom>
              <a:avLst/>
              <a:gdLst>
                <a:gd name="connsiteX0" fmla="*/ 188686 w 10638972"/>
                <a:gd name="connsiteY0" fmla="*/ 551543 h 2728686"/>
                <a:gd name="connsiteX1" fmla="*/ 2206172 w 10638972"/>
                <a:gd name="connsiteY1" fmla="*/ 319315 h 2728686"/>
                <a:gd name="connsiteX2" fmla="*/ 4557486 w 10638972"/>
                <a:gd name="connsiteY2" fmla="*/ 43543 h 2728686"/>
                <a:gd name="connsiteX3" fmla="*/ 5878286 w 10638972"/>
                <a:gd name="connsiteY3" fmla="*/ 0 h 2728686"/>
                <a:gd name="connsiteX4" fmla="*/ 9376229 w 10638972"/>
                <a:gd name="connsiteY4" fmla="*/ 72572 h 2728686"/>
                <a:gd name="connsiteX5" fmla="*/ 10189029 w 10638972"/>
                <a:gd name="connsiteY5" fmla="*/ 261258 h 2728686"/>
                <a:gd name="connsiteX6" fmla="*/ 10638972 w 10638972"/>
                <a:gd name="connsiteY6" fmla="*/ 2728686 h 2728686"/>
                <a:gd name="connsiteX7" fmla="*/ 0 w 10638972"/>
                <a:gd name="connsiteY7" fmla="*/ 2656115 h 2728686"/>
                <a:gd name="connsiteX8" fmla="*/ 188686 w 10638972"/>
                <a:gd name="connsiteY8" fmla="*/ 551543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972" h="2728686">
                  <a:moveTo>
                    <a:pt x="188686" y="551543"/>
                  </a:moveTo>
                  <a:lnTo>
                    <a:pt x="2206172" y="319315"/>
                  </a:lnTo>
                  <a:lnTo>
                    <a:pt x="4557486" y="43543"/>
                  </a:lnTo>
                  <a:lnTo>
                    <a:pt x="5878286" y="0"/>
                  </a:lnTo>
                  <a:lnTo>
                    <a:pt x="9376229" y="72572"/>
                  </a:lnTo>
                  <a:lnTo>
                    <a:pt x="10189029" y="261258"/>
                  </a:lnTo>
                  <a:lnTo>
                    <a:pt x="10638972" y="2728686"/>
                  </a:lnTo>
                  <a:lnTo>
                    <a:pt x="0" y="2656115"/>
                  </a:lnTo>
                  <a:lnTo>
                    <a:pt x="188686" y="551543"/>
                  </a:lnTo>
                  <a:close/>
                </a:path>
              </a:pathLst>
            </a:custGeom>
            <a:pattFill prst="pct3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812203-F8FA-A906-42B2-43F56CD588BF}"/>
                </a:ext>
              </a:extLst>
            </p:cNvPr>
            <p:cNvSpPr/>
            <p:nvPr/>
          </p:nvSpPr>
          <p:spPr>
            <a:xfrm>
              <a:off x="-12701" y="4152900"/>
              <a:ext cx="12304849" cy="2755900"/>
            </a:xfrm>
            <a:custGeom>
              <a:avLst/>
              <a:gdLst>
                <a:gd name="connsiteX0" fmla="*/ 0 w 12166600"/>
                <a:gd name="connsiteY0" fmla="*/ 393700 h 1778000"/>
                <a:gd name="connsiteX1" fmla="*/ 1917700 w 12166600"/>
                <a:gd name="connsiteY1" fmla="*/ 762000 h 1778000"/>
                <a:gd name="connsiteX2" fmla="*/ 2921000 w 12166600"/>
                <a:gd name="connsiteY2" fmla="*/ 863600 h 1778000"/>
                <a:gd name="connsiteX3" fmla="*/ 3098800 w 12166600"/>
                <a:gd name="connsiteY3" fmla="*/ 863600 h 1778000"/>
                <a:gd name="connsiteX4" fmla="*/ 5334000 w 12166600"/>
                <a:gd name="connsiteY4" fmla="*/ 749300 h 1778000"/>
                <a:gd name="connsiteX5" fmla="*/ 5537200 w 12166600"/>
                <a:gd name="connsiteY5" fmla="*/ 723900 h 1778000"/>
                <a:gd name="connsiteX6" fmla="*/ 8077200 w 12166600"/>
                <a:gd name="connsiteY6" fmla="*/ 609600 h 1778000"/>
                <a:gd name="connsiteX7" fmla="*/ 8229600 w 12166600"/>
                <a:gd name="connsiteY7" fmla="*/ 609600 h 1778000"/>
                <a:gd name="connsiteX8" fmla="*/ 10287000 w 12166600"/>
                <a:gd name="connsiteY8" fmla="*/ 190500 h 1778000"/>
                <a:gd name="connsiteX9" fmla="*/ 11442700 w 12166600"/>
                <a:gd name="connsiteY9" fmla="*/ 12700 h 1778000"/>
                <a:gd name="connsiteX10" fmla="*/ 12153900 w 12166600"/>
                <a:gd name="connsiteY10" fmla="*/ 0 h 1778000"/>
                <a:gd name="connsiteX11" fmla="*/ 12166600 w 12166600"/>
                <a:gd name="connsiteY11" fmla="*/ 1778000 h 1778000"/>
                <a:gd name="connsiteX12" fmla="*/ 12700 w 12166600"/>
                <a:gd name="connsiteY12" fmla="*/ 1727200 h 1778000"/>
                <a:gd name="connsiteX13" fmla="*/ 0 w 12166600"/>
                <a:gd name="connsiteY13" fmla="*/ 3937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66600" h="1778000">
                  <a:moveTo>
                    <a:pt x="0" y="393700"/>
                  </a:moveTo>
                  <a:lnTo>
                    <a:pt x="1917700" y="762000"/>
                  </a:lnTo>
                  <a:lnTo>
                    <a:pt x="2921000" y="863600"/>
                  </a:lnTo>
                  <a:lnTo>
                    <a:pt x="3098800" y="863600"/>
                  </a:lnTo>
                  <a:lnTo>
                    <a:pt x="5334000" y="749300"/>
                  </a:lnTo>
                  <a:lnTo>
                    <a:pt x="5537200" y="723900"/>
                  </a:lnTo>
                  <a:lnTo>
                    <a:pt x="8077200" y="609600"/>
                  </a:lnTo>
                  <a:lnTo>
                    <a:pt x="8229600" y="609600"/>
                  </a:lnTo>
                  <a:lnTo>
                    <a:pt x="10287000" y="190500"/>
                  </a:lnTo>
                  <a:lnTo>
                    <a:pt x="11442700" y="12700"/>
                  </a:lnTo>
                  <a:lnTo>
                    <a:pt x="12153900" y="0"/>
                  </a:lnTo>
                  <a:cubicBezTo>
                    <a:pt x="12158133" y="592667"/>
                    <a:pt x="12162367" y="1185333"/>
                    <a:pt x="12166600" y="1778000"/>
                  </a:cubicBezTo>
                  <a:lnTo>
                    <a:pt x="12700" y="1727200"/>
                  </a:lnTo>
                  <a:lnTo>
                    <a:pt x="0" y="3937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5D39FE-F639-CABD-170F-4B38FAE6EC1A}"/>
              </a:ext>
            </a:extLst>
          </p:cNvPr>
          <p:cNvGrpSpPr/>
          <p:nvPr/>
        </p:nvGrpSpPr>
        <p:grpSpPr>
          <a:xfrm>
            <a:off x="5257800" y="2031998"/>
            <a:ext cx="198120" cy="4368801"/>
            <a:chOff x="5257800" y="2031998"/>
            <a:chExt cx="198120" cy="43688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20A6F2-4BE3-C275-32A3-FB5C8ED6420E}"/>
                </a:ext>
              </a:extLst>
            </p:cNvPr>
            <p:cNvSpPr/>
            <p:nvPr/>
          </p:nvSpPr>
          <p:spPr>
            <a:xfrm>
              <a:off x="5257800" y="2031998"/>
              <a:ext cx="198120" cy="43688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A70CE7-08B6-5099-FABF-749D222957EF}"/>
                </a:ext>
              </a:extLst>
            </p:cNvPr>
            <p:cNvCxnSpPr/>
            <p:nvPr/>
          </p:nvCxnSpPr>
          <p:spPr>
            <a:xfrm>
              <a:off x="5257800" y="280543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67FA5F-91E6-7C6C-FF6A-4258135C4FEB}"/>
                </a:ext>
              </a:extLst>
            </p:cNvPr>
            <p:cNvCxnSpPr/>
            <p:nvPr/>
          </p:nvCxnSpPr>
          <p:spPr>
            <a:xfrm>
              <a:off x="5257800" y="42381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FFE521-3605-7453-7481-17DCDFE8F5BE}"/>
                </a:ext>
              </a:extLst>
            </p:cNvPr>
            <p:cNvCxnSpPr/>
            <p:nvPr/>
          </p:nvCxnSpPr>
          <p:spPr>
            <a:xfrm>
              <a:off x="5257800" y="5314496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FD2135-A946-35E1-1A77-8D606AD913E8}"/>
              </a:ext>
            </a:extLst>
          </p:cNvPr>
          <p:cNvGrpSpPr/>
          <p:nvPr/>
        </p:nvGrpSpPr>
        <p:grpSpPr>
          <a:xfrm>
            <a:off x="576217" y="2017486"/>
            <a:ext cx="203200" cy="3390537"/>
            <a:chOff x="5252720" y="2017486"/>
            <a:chExt cx="203200" cy="33905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5A3741-DADB-D405-087B-A45628F0ADA4}"/>
                </a:ext>
              </a:extLst>
            </p:cNvPr>
            <p:cNvSpPr/>
            <p:nvPr/>
          </p:nvSpPr>
          <p:spPr>
            <a:xfrm>
              <a:off x="5252720" y="2017486"/>
              <a:ext cx="203200" cy="3390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BF4A52-BFBA-29E8-772E-C23DB216AD7E}"/>
                </a:ext>
              </a:extLst>
            </p:cNvPr>
            <p:cNvCxnSpPr/>
            <p:nvPr/>
          </p:nvCxnSpPr>
          <p:spPr>
            <a:xfrm>
              <a:off x="5257800" y="2713989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FD1DA2-DD39-61DB-210A-A97BBF31479B}"/>
                </a:ext>
              </a:extLst>
            </p:cNvPr>
            <p:cNvCxnSpPr/>
            <p:nvPr/>
          </p:nvCxnSpPr>
          <p:spPr>
            <a:xfrm>
              <a:off x="5257800" y="4708435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E9A514-29E7-7329-5027-83846FAC0629}"/>
                </a:ext>
              </a:extLst>
            </p:cNvPr>
            <p:cNvCxnSpPr/>
            <p:nvPr/>
          </p:nvCxnSpPr>
          <p:spPr>
            <a:xfrm>
              <a:off x="5257800" y="5014047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AC5BF37-7D3C-5D19-7ABD-5CE11F0069FA}"/>
              </a:ext>
            </a:extLst>
          </p:cNvPr>
          <p:cNvSpPr txBox="1"/>
          <p:nvPr/>
        </p:nvSpPr>
        <p:spPr>
          <a:xfrm>
            <a:off x="228995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A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9FCB8C6-7C38-E7DC-D829-98782FA04F55}"/>
              </a:ext>
            </a:extLst>
          </p:cNvPr>
          <p:cNvSpPr/>
          <p:nvPr/>
        </p:nvSpPr>
        <p:spPr>
          <a:xfrm>
            <a:off x="3422468" y="6270170"/>
            <a:ext cx="9005387" cy="799553"/>
          </a:xfrm>
          <a:custGeom>
            <a:avLst/>
            <a:gdLst>
              <a:gd name="connsiteX0" fmla="*/ 0 w 8869680"/>
              <a:gd name="connsiteY0" fmla="*/ 574766 h 666206"/>
              <a:gd name="connsiteX1" fmla="*/ 3958045 w 8869680"/>
              <a:gd name="connsiteY1" fmla="*/ 169818 h 666206"/>
              <a:gd name="connsiteX2" fmla="*/ 8307977 w 8869680"/>
              <a:gd name="connsiteY2" fmla="*/ 0 h 666206"/>
              <a:gd name="connsiteX3" fmla="*/ 8765177 w 8869680"/>
              <a:gd name="connsiteY3" fmla="*/ 26126 h 666206"/>
              <a:gd name="connsiteX4" fmla="*/ 8869680 w 8869680"/>
              <a:gd name="connsiteY4" fmla="*/ 666206 h 666206"/>
              <a:gd name="connsiteX5" fmla="*/ 0 w 8869680"/>
              <a:gd name="connsiteY5" fmla="*/ 57476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9680" h="666206">
                <a:moveTo>
                  <a:pt x="0" y="574766"/>
                </a:moveTo>
                <a:lnTo>
                  <a:pt x="3958045" y="169818"/>
                </a:lnTo>
                <a:lnTo>
                  <a:pt x="8307977" y="0"/>
                </a:lnTo>
                <a:lnTo>
                  <a:pt x="8765177" y="26126"/>
                </a:lnTo>
                <a:lnTo>
                  <a:pt x="8869680" y="666206"/>
                </a:lnTo>
                <a:lnTo>
                  <a:pt x="0" y="5747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83C8C2-A5A9-6E5C-505C-62B80D2F5286}"/>
              </a:ext>
            </a:extLst>
          </p:cNvPr>
          <p:cNvGrpSpPr/>
          <p:nvPr/>
        </p:nvGrpSpPr>
        <p:grpSpPr>
          <a:xfrm>
            <a:off x="6380479" y="196672"/>
            <a:ext cx="2844800" cy="1698171"/>
            <a:chOff x="6314351" y="166915"/>
            <a:chExt cx="2844800" cy="16981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CC1B02-22D3-3BAA-4A1A-4A5A5AF2A386}"/>
                </a:ext>
              </a:extLst>
            </p:cNvPr>
            <p:cNvGrpSpPr/>
            <p:nvPr/>
          </p:nvGrpSpPr>
          <p:grpSpPr>
            <a:xfrm>
              <a:off x="6314351" y="166915"/>
              <a:ext cx="2844800" cy="1698171"/>
              <a:chOff x="6314351" y="166915"/>
              <a:chExt cx="2844800" cy="169817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53EFCE-1429-5F60-E61E-858B6CF1882A}"/>
                  </a:ext>
                </a:extLst>
              </p:cNvPr>
              <p:cNvSpPr/>
              <p:nvPr/>
            </p:nvSpPr>
            <p:spPr>
              <a:xfrm>
                <a:off x="6314351" y="166915"/>
                <a:ext cx="2844800" cy="16981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Legend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7A4A99E-A65E-1C19-6586-0B24D6DE32DF}"/>
                  </a:ext>
                </a:extLst>
              </p:cNvPr>
              <p:cNvGrpSpPr/>
              <p:nvPr/>
            </p:nvGrpSpPr>
            <p:grpSpPr>
              <a:xfrm>
                <a:off x="6380479" y="411804"/>
                <a:ext cx="267064" cy="1310274"/>
                <a:chOff x="6380479" y="411804"/>
                <a:chExt cx="267064" cy="1310274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4DD298-AFDB-07D1-705C-1C2360F54743}"/>
                    </a:ext>
                  </a:extLst>
                </p:cNvPr>
                <p:cNvSpPr/>
                <p:nvPr/>
              </p:nvSpPr>
              <p:spPr>
                <a:xfrm>
                  <a:off x="6380479" y="411804"/>
                  <a:ext cx="267064" cy="2622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6D1AFF2-0052-01A9-A8F7-524BC0226403}"/>
                    </a:ext>
                  </a:extLst>
                </p:cNvPr>
                <p:cNvSpPr/>
                <p:nvPr/>
              </p:nvSpPr>
              <p:spPr>
                <a:xfrm>
                  <a:off x="6380479" y="675056"/>
                  <a:ext cx="267064" cy="26225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7C12B2B-632A-0D6A-E44E-DF0FD1F8194E}"/>
                    </a:ext>
                  </a:extLst>
                </p:cNvPr>
                <p:cNvSpPr/>
                <p:nvPr/>
              </p:nvSpPr>
              <p:spPr>
                <a:xfrm>
                  <a:off x="6380479" y="943618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9B6E281-3C2B-FD7B-1E5E-6CCEB858A4B2}"/>
                    </a:ext>
                  </a:extLst>
                </p:cNvPr>
                <p:cNvSpPr/>
                <p:nvPr/>
              </p:nvSpPr>
              <p:spPr>
                <a:xfrm>
                  <a:off x="6380479" y="1189001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68DF4F6-AC7F-7F5E-3572-56AA1B27973D}"/>
                    </a:ext>
                  </a:extLst>
                </p:cNvPr>
                <p:cNvSpPr/>
                <p:nvPr/>
              </p:nvSpPr>
              <p:spPr>
                <a:xfrm>
                  <a:off x="6380479" y="1459824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0BBA73-8166-7158-7CC8-F412EFDAB960}"/>
                </a:ext>
              </a:extLst>
            </p:cNvPr>
            <p:cNvSpPr txBox="1"/>
            <p:nvPr/>
          </p:nvSpPr>
          <p:spPr>
            <a:xfrm>
              <a:off x="6659745" y="411804"/>
              <a:ext cx="23449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First description is bedrock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ED892A-B2B0-3F88-BDEA-DD148DFFA887}"/>
                </a:ext>
              </a:extLst>
            </p:cNvPr>
            <p:cNvSpPr txBox="1"/>
            <p:nvPr/>
          </p:nvSpPr>
          <p:spPr>
            <a:xfrm>
              <a:off x="6659745" y="674058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Unclassified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113C5A-3786-EC1D-43C7-8CE8DB472E28}"/>
                </a:ext>
              </a:extLst>
            </p:cNvPr>
            <p:cNvSpPr txBox="1"/>
            <p:nvPr/>
          </p:nvSpPr>
          <p:spPr>
            <a:xfrm>
              <a:off x="6659745" y="961004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“wildcard” start term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9794DD-97B3-CA31-BED1-E131E1EBAB16}"/>
                </a:ext>
              </a:extLst>
            </p:cNvPr>
            <p:cNvSpPr txBox="1"/>
            <p:nvPr/>
          </p:nvSpPr>
          <p:spPr>
            <a:xfrm>
              <a:off x="6668454" y="1209706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depth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0910AC-DD01-29C1-C43A-7FF3124113BE}"/>
                </a:ext>
              </a:extLst>
            </p:cNvPr>
            <p:cNvSpPr txBox="1"/>
            <p:nvPr/>
          </p:nvSpPr>
          <p:spPr>
            <a:xfrm>
              <a:off x="6677163" y="1467023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with an exact search term match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8DB1032-AE49-9872-41FE-9204F91D3FB7}"/>
              </a:ext>
            </a:extLst>
          </p:cNvPr>
          <p:cNvSpPr/>
          <p:nvPr/>
        </p:nvSpPr>
        <p:spPr>
          <a:xfrm>
            <a:off x="871671" y="224146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7B900-EFCE-B194-E7F3-EBFB9DF461E9}"/>
              </a:ext>
            </a:extLst>
          </p:cNvPr>
          <p:cNvSpPr/>
          <p:nvPr/>
        </p:nvSpPr>
        <p:spPr>
          <a:xfrm>
            <a:off x="871671" y="3672968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F1DD2-8B0A-A811-371C-EBCF3EAC9F90}"/>
              </a:ext>
            </a:extLst>
          </p:cNvPr>
          <p:cNvSpPr/>
          <p:nvPr/>
        </p:nvSpPr>
        <p:spPr>
          <a:xfrm>
            <a:off x="871671" y="4723854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E65D0-AEB6-CF32-012E-B9C5D4F34124}"/>
              </a:ext>
            </a:extLst>
          </p:cNvPr>
          <p:cNvSpPr/>
          <p:nvPr/>
        </p:nvSpPr>
        <p:spPr>
          <a:xfrm>
            <a:off x="871671" y="5183369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E4A0E1-0113-94CB-0D81-737BFBDEA475}"/>
              </a:ext>
            </a:extLst>
          </p:cNvPr>
          <p:cNvSpPr/>
          <p:nvPr/>
        </p:nvSpPr>
        <p:spPr>
          <a:xfrm>
            <a:off x="383570" y="1353165"/>
            <a:ext cx="566062" cy="5558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A729D857-417C-6F2D-2D9E-759CAB233042}"/>
              </a:ext>
            </a:extLst>
          </p:cNvPr>
          <p:cNvSpPr/>
          <p:nvPr/>
        </p:nvSpPr>
        <p:spPr>
          <a:xfrm>
            <a:off x="585285" y="4894534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A0B82A-58E0-E4BE-C9A2-26EA8B920291}"/>
              </a:ext>
            </a:extLst>
          </p:cNvPr>
          <p:cNvGrpSpPr/>
          <p:nvPr/>
        </p:nvGrpSpPr>
        <p:grpSpPr>
          <a:xfrm>
            <a:off x="9890580" y="2031998"/>
            <a:ext cx="203200" cy="4876801"/>
            <a:chOff x="9890580" y="2031998"/>
            <a:chExt cx="203200" cy="487680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C7E4696-AA3B-C0B7-E818-EC1D01BC2C93}"/>
                </a:ext>
              </a:extLst>
            </p:cNvPr>
            <p:cNvCxnSpPr>
              <a:cxnSpLocks/>
            </p:cNvCxnSpPr>
            <p:nvPr/>
          </p:nvCxnSpPr>
          <p:spPr>
            <a:xfrm>
              <a:off x="9890580" y="4615543"/>
              <a:ext cx="0" cy="1804307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B29A400-7450-9F87-3276-2F5CAE9BF77E}"/>
                </a:ext>
              </a:extLst>
            </p:cNvPr>
            <p:cNvGrpSpPr/>
            <p:nvPr/>
          </p:nvGrpSpPr>
          <p:grpSpPr>
            <a:xfrm>
              <a:off x="9890580" y="2031998"/>
              <a:ext cx="203200" cy="4876801"/>
              <a:chOff x="9890580" y="2031998"/>
              <a:chExt cx="203200" cy="4876801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8EC4A2F-64C8-16DA-DC86-6165F98FC0D2}"/>
                  </a:ext>
                </a:extLst>
              </p:cNvPr>
              <p:cNvGrpSpPr/>
              <p:nvPr/>
            </p:nvGrpSpPr>
            <p:grpSpPr>
              <a:xfrm>
                <a:off x="9890580" y="2031998"/>
                <a:ext cx="203200" cy="4876801"/>
                <a:chOff x="9890580" y="2031998"/>
                <a:chExt cx="203200" cy="4876801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6E20E100-FD1F-1E95-DC78-F1621831366F}"/>
                    </a:ext>
                  </a:extLst>
                </p:cNvPr>
                <p:cNvGrpSpPr/>
                <p:nvPr/>
              </p:nvGrpSpPr>
              <p:grpSpPr>
                <a:xfrm>
                  <a:off x="9890580" y="6348188"/>
                  <a:ext cx="198120" cy="560611"/>
                  <a:chOff x="5257800" y="6348188"/>
                  <a:chExt cx="198120" cy="560611"/>
                </a:xfrm>
              </p:grpSpPr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2DCAA240-735D-1670-467D-AC1392714DB3}"/>
                      </a:ext>
                    </a:extLst>
                  </p:cNvPr>
                  <p:cNvSpPr/>
                  <p:nvPr/>
                </p:nvSpPr>
                <p:spPr>
                  <a:xfrm>
                    <a:off x="5257800" y="6348188"/>
                    <a:ext cx="195124" cy="56061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7DB61C21-6690-5AF1-78C8-4912B4AC5ABE}"/>
                      </a:ext>
                    </a:extLst>
                  </p:cNvPr>
                  <p:cNvCxnSpPr/>
                  <p:nvPr/>
                </p:nvCxnSpPr>
                <p:spPr>
                  <a:xfrm>
                    <a:off x="5257800" y="6362700"/>
                    <a:ext cx="1981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601B2E08-5FF6-095F-AFCB-3D34D5CC871A}"/>
                    </a:ext>
                  </a:extLst>
                </p:cNvPr>
                <p:cNvSpPr/>
                <p:nvPr/>
              </p:nvSpPr>
              <p:spPr>
                <a:xfrm>
                  <a:off x="9890580" y="2031998"/>
                  <a:ext cx="203200" cy="26304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D6E0039-17B5-0009-5866-DEDDC0BAB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2190" y="4615543"/>
                <a:ext cx="0" cy="1804307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30C5D52-B698-CC7B-FC5C-C8BBB41D13C5}"/>
              </a:ext>
            </a:extLst>
          </p:cNvPr>
          <p:cNvGrpSpPr/>
          <p:nvPr/>
        </p:nvGrpSpPr>
        <p:grpSpPr>
          <a:xfrm>
            <a:off x="10830379" y="2017486"/>
            <a:ext cx="198120" cy="2894148"/>
            <a:chOff x="5257800" y="2017486"/>
            <a:chExt cx="198120" cy="289414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CAEE03C-6653-CF79-116C-1782ED5BD6DA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AE3438-34B0-EF76-A03E-D5237DEDE20A}"/>
                </a:ext>
              </a:extLst>
            </p:cNvPr>
            <p:cNvCxnSpPr/>
            <p:nvPr/>
          </p:nvCxnSpPr>
          <p:spPr>
            <a:xfrm>
              <a:off x="5257800" y="33655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F90100-339A-45E0-D957-6CFD67D8DD52}"/>
                </a:ext>
              </a:extLst>
            </p:cNvPr>
            <p:cNvCxnSpPr/>
            <p:nvPr/>
          </p:nvCxnSpPr>
          <p:spPr>
            <a:xfrm>
              <a:off x="5257800" y="43270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465D0B-0D9A-F7C5-BBC1-6A90FCCE3B82}"/>
              </a:ext>
            </a:extLst>
          </p:cNvPr>
          <p:cNvGrpSpPr/>
          <p:nvPr/>
        </p:nvGrpSpPr>
        <p:grpSpPr>
          <a:xfrm>
            <a:off x="11605986" y="2017486"/>
            <a:ext cx="198120" cy="2894148"/>
            <a:chOff x="5257800" y="2017486"/>
            <a:chExt cx="198120" cy="289414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CA23F0-8C28-0AAB-E258-66EE1C6623E5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9D2347B-4F6C-FD09-C515-968332E3CE1F}"/>
                </a:ext>
              </a:extLst>
            </p:cNvPr>
            <p:cNvCxnSpPr/>
            <p:nvPr/>
          </p:nvCxnSpPr>
          <p:spPr>
            <a:xfrm>
              <a:off x="5257800" y="346456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DE48C14-1177-C7D4-9123-E41E3436B835}"/>
                </a:ext>
              </a:extLst>
            </p:cNvPr>
            <p:cNvCxnSpPr/>
            <p:nvPr/>
          </p:nvCxnSpPr>
          <p:spPr>
            <a:xfrm>
              <a:off x="5257800" y="41529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80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94D525-ED18-8516-FA99-E8FDCB2CEDC0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Bedrock Picking</a:t>
            </a:r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76873C-2555-9EA9-F5C3-ACE92C394908}"/>
              </a:ext>
            </a:extLst>
          </p:cNvPr>
          <p:cNvGrpSpPr/>
          <p:nvPr/>
        </p:nvGrpSpPr>
        <p:grpSpPr>
          <a:xfrm>
            <a:off x="-232229" y="2032000"/>
            <a:ext cx="12524377" cy="4934857"/>
            <a:chOff x="-232229" y="2032000"/>
            <a:chExt cx="12524377" cy="493485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8EB11-01CC-1D5B-6A36-FAFA493D537F}"/>
                </a:ext>
              </a:extLst>
            </p:cNvPr>
            <p:cNvSpPr/>
            <p:nvPr/>
          </p:nvSpPr>
          <p:spPr>
            <a:xfrm>
              <a:off x="0" y="2032000"/>
              <a:ext cx="12192000" cy="4826000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rgbClr val="C2B69E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DE88E5-D754-BE65-76A6-8826EBBC5B24}"/>
                </a:ext>
              </a:extLst>
            </p:cNvPr>
            <p:cNvSpPr/>
            <p:nvPr/>
          </p:nvSpPr>
          <p:spPr>
            <a:xfrm>
              <a:off x="-25401" y="2554514"/>
              <a:ext cx="12246429" cy="4368800"/>
            </a:xfrm>
            <a:custGeom>
              <a:avLst/>
              <a:gdLst>
                <a:gd name="connsiteX0" fmla="*/ 43543 w 12250058"/>
                <a:gd name="connsiteY0" fmla="*/ 0 h 4368800"/>
                <a:gd name="connsiteX1" fmla="*/ 1625600 w 12250058"/>
                <a:gd name="connsiteY1" fmla="*/ 333829 h 4368800"/>
                <a:gd name="connsiteX2" fmla="*/ 4136572 w 12250058"/>
                <a:gd name="connsiteY2" fmla="*/ 406400 h 4368800"/>
                <a:gd name="connsiteX3" fmla="*/ 4789715 w 12250058"/>
                <a:gd name="connsiteY3" fmla="*/ 348343 h 4368800"/>
                <a:gd name="connsiteX4" fmla="*/ 5384800 w 12250058"/>
                <a:gd name="connsiteY4" fmla="*/ 261257 h 4368800"/>
                <a:gd name="connsiteX5" fmla="*/ 8389258 w 12250058"/>
                <a:gd name="connsiteY5" fmla="*/ 391886 h 4368800"/>
                <a:gd name="connsiteX6" fmla="*/ 11567886 w 12250058"/>
                <a:gd name="connsiteY6" fmla="*/ 914400 h 4368800"/>
                <a:gd name="connsiteX7" fmla="*/ 12206515 w 12250058"/>
                <a:gd name="connsiteY7" fmla="*/ 957943 h 4368800"/>
                <a:gd name="connsiteX8" fmla="*/ 12250058 w 12250058"/>
                <a:gd name="connsiteY8" fmla="*/ 4368800 h 4368800"/>
                <a:gd name="connsiteX9" fmla="*/ 0 w 12250058"/>
                <a:gd name="connsiteY9" fmla="*/ 4325257 h 4368800"/>
                <a:gd name="connsiteX10" fmla="*/ 43543 w 12250058"/>
                <a:gd name="connsiteY10" fmla="*/ 0 h 436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50058" h="4368800">
                  <a:moveTo>
                    <a:pt x="43543" y="0"/>
                  </a:moveTo>
                  <a:lnTo>
                    <a:pt x="1625600" y="333829"/>
                  </a:lnTo>
                  <a:lnTo>
                    <a:pt x="4136572" y="406400"/>
                  </a:lnTo>
                  <a:lnTo>
                    <a:pt x="4789715" y="348343"/>
                  </a:lnTo>
                  <a:lnTo>
                    <a:pt x="5384800" y="261257"/>
                  </a:lnTo>
                  <a:lnTo>
                    <a:pt x="8389258" y="391886"/>
                  </a:lnTo>
                  <a:lnTo>
                    <a:pt x="11567886" y="914400"/>
                  </a:lnTo>
                  <a:lnTo>
                    <a:pt x="12206515" y="957943"/>
                  </a:lnTo>
                  <a:lnTo>
                    <a:pt x="12250058" y="4368800"/>
                  </a:lnTo>
                  <a:lnTo>
                    <a:pt x="0" y="4325257"/>
                  </a:lnTo>
                  <a:lnTo>
                    <a:pt x="43543" y="0"/>
                  </a:lnTo>
                  <a:close/>
                </a:path>
              </a:pathLst>
            </a:custGeom>
            <a:pattFill prst="dashHorz">
              <a:fgClr>
                <a:schemeClr val="tx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9CDD9-30D2-AF3B-30B4-10B8858D5C02}"/>
                </a:ext>
              </a:extLst>
            </p:cNvPr>
            <p:cNvSpPr/>
            <p:nvPr/>
          </p:nvSpPr>
          <p:spPr>
            <a:xfrm>
              <a:off x="-232229" y="4238171"/>
              <a:ext cx="11538858" cy="2728686"/>
            </a:xfrm>
            <a:custGeom>
              <a:avLst/>
              <a:gdLst>
                <a:gd name="connsiteX0" fmla="*/ 188686 w 10638972"/>
                <a:gd name="connsiteY0" fmla="*/ 551543 h 2728686"/>
                <a:gd name="connsiteX1" fmla="*/ 2206172 w 10638972"/>
                <a:gd name="connsiteY1" fmla="*/ 319315 h 2728686"/>
                <a:gd name="connsiteX2" fmla="*/ 4557486 w 10638972"/>
                <a:gd name="connsiteY2" fmla="*/ 43543 h 2728686"/>
                <a:gd name="connsiteX3" fmla="*/ 5878286 w 10638972"/>
                <a:gd name="connsiteY3" fmla="*/ 0 h 2728686"/>
                <a:gd name="connsiteX4" fmla="*/ 9376229 w 10638972"/>
                <a:gd name="connsiteY4" fmla="*/ 72572 h 2728686"/>
                <a:gd name="connsiteX5" fmla="*/ 10189029 w 10638972"/>
                <a:gd name="connsiteY5" fmla="*/ 261258 h 2728686"/>
                <a:gd name="connsiteX6" fmla="*/ 10638972 w 10638972"/>
                <a:gd name="connsiteY6" fmla="*/ 2728686 h 2728686"/>
                <a:gd name="connsiteX7" fmla="*/ 0 w 10638972"/>
                <a:gd name="connsiteY7" fmla="*/ 2656115 h 2728686"/>
                <a:gd name="connsiteX8" fmla="*/ 188686 w 10638972"/>
                <a:gd name="connsiteY8" fmla="*/ 551543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972" h="2728686">
                  <a:moveTo>
                    <a:pt x="188686" y="551543"/>
                  </a:moveTo>
                  <a:lnTo>
                    <a:pt x="2206172" y="319315"/>
                  </a:lnTo>
                  <a:lnTo>
                    <a:pt x="4557486" y="43543"/>
                  </a:lnTo>
                  <a:lnTo>
                    <a:pt x="5878286" y="0"/>
                  </a:lnTo>
                  <a:lnTo>
                    <a:pt x="9376229" y="72572"/>
                  </a:lnTo>
                  <a:lnTo>
                    <a:pt x="10189029" y="261258"/>
                  </a:lnTo>
                  <a:lnTo>
                    <a:pt x="10638972" y="2728686"/>
                  </a:lnTo>
                  <a:lnTo>
                    <a:pt x="0" y="2656115"/>
                  </a:lnTo>
                  <a:lnTo>
                    <a:pt x="188686" y="551543"/>
                  </a:lnTo>
                  <a:close/>
                </a:path>
              </a:pathLst>
            </a:custGeom>
            <a:pattFill prst="pct3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812203-F8FA-A906-42B2-43F56CD588BF}"/>
                </a:ext>
              </a:extLst>
            </p:cNvPr>
            <p:cNvSpPr/>
            <p:nvPr/>
          </p:nvSpPr>
          <p:spPr>
            <a:xfrm>
              <a:off x="-12701" y="4152900"/>
              <a:ext cx="12304849" cy="2755900"/>
            </a:xfrm>
            <a:custGeom>
              <a:avLst/>
              <a:gdLst>
                <a:gd name="connsiteX0" fmla="*/ 0 w 12166600"/>
                <a:gd name="connsiteY0" fmla="*/ 393700 h 1778000"/>
                <a:gd name="connsiteX1" fmla="*/ 1917700 w 12166600"/>
                <a:gd name="connsiteY1" fmla="*/ 762000 h 1778000"/>
                <a:gd name="connsiteX2" fmla="*/ 2921000 w 12166600"/>
                <a:gd name="connsiteY2" fmla="*/ 863600 h 1778000"/>
                <a:gd name="connsiteX3" fmla="*/ 3098800 w 12166600"/>
                <a:gd name="connsiteY3" fmla="*/ 863600 h 1778000"/>
                <a:gd name="connsiteX4" fmla="*/ 5334000 w 12166600"/>
                <a:gd name="connsiteY4" fmla="*/ 749300 h 1778000"/>
                <a:gd name="connsiteX5" fmla="*/ 5537200 w 12166600"/>
                <a:gd name="connsiteY5" fmla="*/ 723900 h 1778000"/>
                <a:gd name="connsiteX6" fmla="*/ 8077200 w 12166600"/>
                <a:gd name="connsiteY6" fmla="*/ 609600 h 1778000"/>
                <a:gd name="connsiteX7" fmla="*/ 8229600 w 12166600"/>
                <a:gd name="connsiteY7" fmla="*/ 609600 h 1778000"/>
                <a:gd name="connsiteX8" fmla="*/ 10287000 w 12166600"/>
                <a:gd name="connsiteY8" fmla="*/ 190500 h 1778000"/>
                <a:gd name="connsiteX9" fmla="*/ 11442700 w 12166600"/>
                <a:gd name="connsiteY9" fmla="*/ 12700 h 1778000"/>
                <a:gd name="connsiteX10" fmla="*/ 12153900 w 12166600"/>
                <a:gd name="connsiteY10" fmla="*/ 0 h 1778000"/>
                <a:gd name="connsiteX11" fmla="*/ 12166600 w 12166600"/>
                <a:gd name="connsiteY11" fmla="*/ 1778000 h 1778000"/>
                <a:gd name="connsiteX12" fmla="*/ 12700 w 12166600"/>
                <a:gd name="connsiteY12" fmla="*/ 1727200 h 1778000"/>
                <a:gd name="connsiteX13" fmla="*/ 0 w 12166600"/>
                <a:gd name="connsiteY13" fmla="*/ 3937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66600" h="1778000">
                  <a:moveTo>
                    <a:pt x="0" y="393700"/>
                  </a:moveTo>
                  <a:lnTo>
                    <a:pt x="1917700" y="762000"/>
                  </a:lnTo>
                  <a:lnTo>
                    <a:pt x="2921000" y="863600"/>
                  </a:lnTo>
                  <a:lnTo>
                    <a:pt x="3098800" y="863600"/>
                  </a:lnTo>
                  <a:lnTo>
                    <a:pt x="5334000" y="749300"/>
                  </a:lnTo>
                  <a:lnTo>
                    <a:pt x="5537200" y="723900"/>
                  </a:lnTo>
                  <a:lnTo>
                    <a:pt x="8077200" y="609600"/>
                  </a:lnTo>
                  <a:lnTo>
                    <a:pt x="8229600" y="609600"/>
                  </a:lnTo>
                  <a:lnTo>
                    <a:pt x="10287000" y="190500"/>
                  </a:lnTo>
                  <a:lnTo>
                    <a:pt x="11442700" y="12700"/>
                  </a:lnTo>
                  <a:lnTo>
                    <a:pt x="12153900" y="0"/>
                  </a:lnTo>
                  <a:cubicBezTo>
                    <a:pt x="12158133" y="592667"/>
                    <a:pt x="12162367" y="1185333"/>
                    <a:pt x="12166600" y="1778000"/>
                  </a:cubicBezTo>
                  <a:lnTo>
                    <a:pt x="12700" y="1727200"/>
                  </a:lnTo>
                  <a:lnTo>
                    <a:pt x="0" y="3937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5D39FE-F639-CABD-170F-4B38FAE6EC1A}"/>
              </a:ext>
            </a:extLst>
          </p:cNvPr>
          <p:cNvGrpSpPr/>
          <p:nvPr/>
        </p:nvGrpSpPr>
        <p:grpSpPr>
          <a:xfrm>
            <a:off x="5257800" y="2031998"/>
            <a:ext cx="198120" cy="4368801"/>
            <a:chOff x="5257800" y="2031998"/>
            <a:chExt cx="198120" cy="43688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20A6F2-4BE3-C275-32A3-FB5C8ED6420E}"/>
                </a:ext>
              </a:extLst>
            </p:cNvPr>
            <p:cNvSpPr/>
            <p:nvPr/>
          </p:nvSpPr>
          <p:spPr>
            <a:xfrm>
              <a:off x="5257800" y="2031998"/>
              <a:ext cx="198120" cy="43688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A70CE7-08B6-5099-FABF-749D222957EF}"/>
                </a:ext>
              </a:extLst>
            </p:cNvPr>
            <p:cNvCxnSpPr/>
            <p:nvPr/>
          </p:nvCxnSpPr>
          <p:spPr>
            <a:xfrm>
              <a:off x="5257800" y="280543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67FA5F-91E6-7C6C-FF6A-4258135C4FEB}"/>
                </a:ext>
              </a:extLst>
            </p:cNvPr>
            <p:cNvCxnSpPr/>
            <p:nvPr/>
          </p:nvCxnSpPr>
          <p:spPr>
            <a:xfrm>
              <a:off x="5257800" y="42381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FFE521-3605-7453-7481-17DCDFE8F5BE}"/>
                </a:ext>
              </a:extLst>
            </p:cNvPr>
            <p:cNvCxnSpPr/>
            <p:nvPr/>
          </p:nvCxnSpPr>
          <p:spPr>
            <a:xfrm>
              <a:off x="5257800" y="5314496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FD2135-A946-35E1-1A77-8D606AD913E8}"/>
              </a:ext>
            </a:extLst>
          </p:cNvPr>
          <p:cNvGrpSpPr/>
          <p:nvPr/>
        </p:nvGrpSpPr>
        <p:grpSpPr>
          <a:xfrm>
            <a:off x="576217" y="2017486"/>
            <a:ext cx="203200" cy="3390537"/>
            <a:chOff x="5252720" y="2017486"/>
            <a:chExt cx="203200" cy="33905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5A3741-DADB-D405-087B-A45628F0ADA4}"/>
                </a:ext>
              </a:extLst>
            </p:cNvPr>
            <p:cNvSpPr/>
            <p:nvPr/>
          </p:nvSpPr>
          <p:spPr>
            <a:xfrm>
              <a:off x="5252720" y="2017486"/>
              <a:ext cx="203200" cy="3390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BF4A52-BFBA-29E8-772E-C23DB216AD7E}"/>
                </a:ext>
              </a:extLst>
            </p:cNvPr>
            <p:cNvCxnSpPr/>
            <p:nvPr/>
          </p:nvCxnSpPr>
          <p:spPr>
            <a:xfrm>
              <a:off x="5257800" y="2713989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FD1DA2-DD39-61DB-210A-A97BBF31479B}"/>
                </a:ext>
              </a:extLst>
            </p:cNvPr>
            <p:cNvCxnSpPr/>
            <p:nvPr/>
          </p:nvCxnSpPr>
          <p:spPr>
            <a:xfrm>
              <a:off x="5257800" y="4708435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E9A514-29E7-7329-5027-83846FAC0629}"/>
                </a:ext>
              </a:extLst>
            </p:cNvPr>
            <p:cNvCxnSpPr/>
            <p:nvPr/>
          </p:nvCxnSpPr>
          <p:spPr>
            <a:xfrm>
              <a:off x="5257800" y="5014047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AC5BF37-7D3C-5D19-7ABD-5CE11F0069FA}"/>
              </a:ext>
            </a:extLst>
          </p:cNvPr>
          <p:cNvSpPr txBox="1"/>
          <p:nvPr/>
        </p:nvSpPr>
        <p:spPr>
          <a:xfrm>
            <a:off x="228995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A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9FCB8C6-7C38-E7DC-D829-98782FA04F55}"/>
              </a:ext>
            </a:extLst>
          </p:cNvPr>
          <p:cNvSpPr/>
          <p:nvPr/>
        </p:nvSpPr>
        <p:spPr>
          <a:xfrm>
            <a:off x="3422468" y="6270170"/>
            <a:ext cx="9005387" cy="799553"/>
          </a:xfrm>
          <a:custGeom>
            <a:avLst/>
            <a:gdLst>
              <a:gd name="connsiteX0" fmla="*/ 0 w 8869680"/>
              <a:gd name="connsiteY0" fmla="*/ 574766 h 666206"/>
              <a:gd name="connsiteX1" fmla="*/ 3958045 w 8869680"/>
              <a:gd name="connsiteY1" fmla="*/ 169818 h 666206"/>
              <a:gd name="connsiteX2" fmla="*/ 8307977 w 8869680"/>
              <a:gd name="connsiteY2" fmla="*/ 0 h 666206"/>
              <a:gd name="connsiteX3" fmla="*/ 8765177 w 8869680"/>
              <a:gd name="connsiteY3" fmla="*/ 26126 h 666206"/>
              <a:gd name="connsiteX4" fmla="*/ 8869680 w 8869680"/>
              <a:gd name="connsiteY4" fmla="*/ 666206 h 666206"/>
              <a:gd name="connsiteX5" fmla="*/ 0 w 8869680"/>
              <a:gd name="connsiteY5" fmla="*/ 57476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9680" h="666206">
                <a:moveTo>
                  <a:pt x="0" y="574766"/>
                </a:moveTo>
                <a:lnTo>
                  <a:pt x="3958045" y="169818"/>
                </a:lnTo>
                <a:lnTo>
                  <a:pt x="8307977" y="0"/>
                </a:lnTo>
                <a:lnTo>
                  <a:pt x="8765177" y="26126"/>
                </a:lnTo>
                <a:lnTo>
                  <a:pt x="8869680" y="666206"/>
                </a:lnTo>
                <a:lnTo>
                  <a:pt x="0" y="5747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83C8C2-A5A9-6E5C-505C-62B80D2F5286}"/>
              </a:ext>
            </a:extLst>
          </p:cNvPr>
          <p:cNvGrpSpPr/>
          <p:nvPr/>
        </p:nvGrpSpPr>
        <p:grpSpPr>
          <a:xfrm>
            <a:off x="6380479" y="196672"/>
            <a:ext cx="2844800" cy="1698171"/>
            <a:chOff x="6314351" y="166915"/>
            <a:chExt cx="2844800" cy="16981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CC1B02-22D3-3BAA-4A1A-4A5A5AF2A386}"/>
                </a:ext>
              </a:extLst>
            </p:cNvPr>
            <p:cNvGrpSpPr/>
            <p:nvPr/>
          </p:nvGrpSpPr>
          <p:grpSpPr>
            <a:xfrm>
              <a:off x="6314351" y="166915"/>
              <a:ext cx="2844800" cy="1698171"/>
              <a:chOff x="6314351" y="166915"/>
              <a:chExt cx="2844800" cy="169817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53EFCE-1429-5F60-E61E-858B6CF1882A}"/>
                  </a:ext>
                </a:extLst>
              </p:cNvPr>
              <p:cNvSpPr/>
              <p:nvPr/>
            </p:nvSpPr>
            <p:spPr>
              <a:xfrm>
                <a:off x="6314351" y="166915"/>
                <a:ext cx="2844800" cy="16981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Legend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7A4A99E-A65E-1C19-6586-0B24D6DE32DF}"/>
                  </a:ext>
                </a:extLst>
              </p:cNvPr>
              <p:cNvGrpSpPr/>
              <p:nvPr/>
            </p:nvGrpSpPr>
            <p:grpSpPr>
              <a:xfrm>
                <a:off x="6380479" y="411804"/>
                <a:ext cx="267064" cy="1310274"/>
                <a:chOff x="6380479" y="411804"/>
                <a:chExt cx="267064" cy="1310274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4DD298-AFDB-07D1-705C-1C2360F54743}"/>
                    </a:ext>
                  </a:extLst>
                </p:cNvPr>
                <p:cNvSpPr/>
                <p:nvPr/>
              </p:nvSpPr>
              <p:spPr>
                <a:xfrm>
                  <a:off x="6380479" y="411804"/>
                  <a:ext cx="267064" cy="2622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6D1AFF2-0052-01A9-A8F7-524BC0226403}"/>
                    </a:ext>
                  </a:extLst>
                </p:cNvPr>
                <p:cNvSpPr/>
                <p:nvPr/>
              </p:nvSpPr>
              <p:spPr>
                <a:xfrm>
                  <a:off x="6380479" y="675056"/>
                  <a:ext cx="267064" cy="26225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7C12B2B-632A-0D6A-E44E-DF0FD1F8194E}"/>
                    </a:ext>
                  </a:extLst>
                </p:cNvPr>
                <p:cNvSpPr/>
                <p:nvPr/>
              </p:nvSpPr>
              <p:spPr>
                <a:xfrm>
                  <a:off x="6380479" y="943618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9B6E281-3C2B-FD7B-1E5E-6CCEB858A4B2}"/>
                    </a:ext>
                  </a:extLst>
                </p:cNvPr>
                <p:cNvSpPr/>
                <p:nvPr/>
              </p:nvSpPr>
              <p:spPr>
                <a:xfrm>
                  <a:off x="6380479" y="1189001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68DF4F6-AC7F-7F5E-3572-56AA1B27973D}"/>
                    </a:ext>
                  </a:extLst>
                </p:cNvPr>
                <p:cNvSpPr/>
                <p:nvPr/>
              </p:nvSpPr>
              <p:spPr>
                <a:xfrm>
                  <a:off x="6380479" y="1459824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0BBA73-8166-7158-7CC8-F412EFDAB960}"/>
                </a:ext>
              </a:extLst>
            </p:cNvPr>
            <p:cNvSpPr txBox="1"/>
            <p:nvPr/>
          </p:nvSpPr>
          <p:spPr>
            <a:xfrm>
              <a:off x="6659745" y="411804"/>
              <a:ext cx="23449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First description is bedrock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ED892A-B2B0-3F88-BDEA-DD148DFFA887}"/>
                </a:ext>
              </a:extLst>
            </p:cNvPr>
            <p:cNvSpPr txBox="1"/>
            <p:nvPr/>
          </p:nvSpPr>
          <p:spPr>
            <a:xfrm>
              <a:off x="6659745" y="674058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Unclassified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113C5A-3786-EC1D-43C7-8CE8DB472E28}"/>
                </a:ext>
              </a:extLst>
            </p:cNvPr>
            <p:cNvSpPr txBox="1"/>
            <p:nvPr/>
          </p:nvSpPr>
          <p:spPr>
            <a:xfrm>
              <a:off x="6659745" y="961004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“wildcard” start term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9794DD-97B3-CA31-BED1-E131E1EBAB16}"/>
                </a:ext>
              </a:extLst>
            </p:cNvPr>
            <p:cNvSpPr txBox="1"/>
            <p:nvPr/>
          </p:nvSpPr>
          <p:spPr>
            <a:xfrm>
              <a:off x="6668454" y="1209706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depth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0910AC-DD01-29C1-C43A-7FF3124113BE}"/>
                </a:ext>
              </a:extLst>
            </p:cNvPr>
            <p:cNvSpPr txBox="1"/>
            <p:nvPr/>
          </p:nvSpPr>
          <p:spPr>
            <a:xfrm>
              <a:off x="6677163" y="1467023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with an exact search term match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8DB1032-AE49-9872-41FE-9204F91D3FB7}"/>
              </a:ext>
            </a:extLst>
          </p:cNvPr>
          <p:cNvSpPr/>
          <p:nvPr/>
        </p:nvSpPr>
        <p:spPr>
          <a:xfrm>
            <a:off x="871671" y="224146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7B900-EFCE-B194-E7F3-EBFB9DF461E9}"/>
              </a:ext>
            </a:extLst>
          </p:cNvPr>
          <p:cNvSpPr/>
          <p:nvPr/>
        </p:nvSpPr>
        <p:spPr>
          <a:xfrm>
            <a:off x="871671" y="3672968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F1DD2-8B0A-A811-371C-EBCF3EAC9F90}"/>
              </a:ext>
            </a:extLst>
          </p:cNvPr>
          <p:cNvSpPr/>
          <p:nvPr/>
        </p:nvSpPr>
        <p:spPr>
          <a:xfrm>
            <a:off x="871671" y="4723854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E65D0-AEB6-CF32-012E-B9C5D4F34124}"/>
              </a:ext>
            </a:extLst>
          </p:cNvPr>
          <p:cNvSpPr/>
          <p:nvPr/>
        </p:nvSpPr>
        <p:spPr>
          <a:xfrm>
            <a:off x="871671" y="5183369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E4A0E1-0113-94CB-0D81-737BFBDEA475}"/>
              </a:ext>
            </a:extLst>
          </p:cNvPr>
          <p:cNvSpPr/>
          <p:nvPr/>
        </p:nvSpPr>
        <p:spPr>
          <a:xfrm>
            <a:off x="383570" y="1353165"/>
            <a:ext cx="566062" cy="5558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AF3F0-EB74-F834-AE96-A4E326960CBA}"/>
              </a:ext>
            </a:extLst>
          </p:cNvPr>
          <p:cNvSpPr txBox="1"/>
          <p:nvPr/>
        </p:nvSpPr>
        <p:spPr>
          <a:xfrm>
            <a:off x="4919254" y="975614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56621-43E4-210B-F44C-B6389FA1CBC0}"/>
              </a:ext>
            </a:extLst>
          </p:cNvPr>
          <p:cNvSpPr/>
          <p:nvPr/>
        </p:nvSpPr>
        <p:spPr>
          <a:xfrm>
            <a:off x="5617118" y="347060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5EF90-33EA-D704-CB5C-3ADE4349B254}"/>
              </a:ext>
            </a:extLst>
          </p:cNvPr>
          <p:cNvSpPr/>
          <p:nvPr/>
        </p:nvSpPr>
        <p:spPr>
          <a:xfrm>
            <a:off x="5617118" y="469901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B4A2E-47EA-55F5-3155-32A1BFA7D805}"/>
              </a:ext>
            </a:extLst>
          </p:cNvPr>
          <p:cNvSpPr/>
          <p:nvPr/>
        </p:nvSpPr>
        <p:spPr>
          <a:xfrm>
            <a:off x="5617118" y="572522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2C33EC-FA20-4610-E353-1C094BA0C7E4}"/>
              </a:ext>
            </a:extLst>
          </p:cNvPr>
          <p:cNvSpPr/>
          <p:nvPr/>
        </p:nvSpPr>
        <p:spPr>
          <a:xfrm>
            <a:off x="5634167" y="2289479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CC7DD7-8119-19C2-AADF-5AC6824C8CFF}"/>
              </a:ext>
            </a:extLst>
          </p:cNvPr>
          <p:cNvSpPr/>
          <p:nvPr/>
        </p:nvSpPr>
        <p:spPr>
          <a:xfrm>
            <a:off x="5062032" y="1350096"/>
            <a:ext cx="589656" cy="5790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795F969A-25D7-01B8-6EEB-F2047B94682D}"/>
              </a:ext>
            </a:extLst>
          </p:cNvPr>
          <p:cNvSpPr/>
          <p:nvPr/>
        </p:nvSpPr>
        <p:spPr>
          <a:xfrm>
            <a:off x="585285" y="4894534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03674727-1DFC-83C3-985C-7972B24C0D11}"/>
              </a:ext>
            </a:extLst>
          </p:cNvPr>
          <p:cNvSpPr/>
          <p:nvPr/>
        </p:nvSpPr>
        <p:spPr>
          <a:xfrm>
            <a:off x="5263971" y="5203370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A20861A-9573-51DD-0F27-E659023B0916}"/>
              </a:ext>
            </a:extLst>
          </p:cNvPr>
          <p:cNvGrpSpPr/>
          <p:nvPr/>
        </p:nvGrpSpPr>
        <p:grpSpPr>
          <a:xfrm>
            <a:off x="9890580" y="2031998"/>
            <a:ext cx="203200" cy="4876801"/>
            <a:chOff x="9890580" y="2031998"/>
            <a:chExt cx="203200" cy="487680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E15F03-AC73-61A9-365B-6983EBAA7D8F}"/>
                </a:ext>
              </a:extLst>
            </p:cNvPr>
            <p:cNvCxnSpPr>
              <a:cxnSpLocks/>
            </p:cNvCxnSpPr>
            <p:nvPr/>
          </p:nvCxnSpPr>
          <p:spPr>
            <a:xfrm>
              <a:off x="9890580" y="4615543"/>
              <a:ext cx="0" cy="1804307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3E7A3FB-6471-84DB-E966-A6788CBBA2CF}"/>
                </a:ext>
              </a:extLst>
            </p:cNvPr>
            <p:cNvGrpSpPr/>
            <p:nvPr/>
          </p:nvGrpSpPr>
          <p:grpSpPr>
            <a:xfrm>
              <a:off x="9890580" y="2031998"/>
              <a:ext cx="203200" cy="4876801"/>
              <a:chOff x="9890580" y="2031998"/>
              <a:chExt cx="203200" cy="4876801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80CB691-BFEA-426D-9E1D-62ED66442F24}"/>
                  </a:ext>
                </a:extLst>
              </p:cNvPr>
              <p:cNvGrpSpPr/>
              <p:nvPr/>
            </p:nvGrpSpPr>
            <p:grpSpPr>
              <a:xfrm>
                <a:off x="9890580" y="2031998"/>
                <a:ext cx="203200" cy="4876801"/>
                <a:chOff x="9890580" y="2031998"/>
                <a:chExt cx="203200" cy="4876801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038C8EF-A927-B63C-B53D-5C7240BC9A88}"/>
                    </a:ext>
                  </a:extLst>
                </p:cNvPr>
                <p:cNvGrpSpPr/>
                <p:nvPr/>
              </p:nvGrpSpPr>
              <p:grpSpPr>
                <a:xfrm>
                  <a:off x="9890580" y="6348188"/>
                  <a:ext cx="198120" cy="560611"/>
                  <a:chOff x="5257800" y="6348188"/>
                  <a:chExt cx="198120" cy="560611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EFD6A5C7-5D08-DAC4-69E8-0A5188DAC3E1}"/>
                      </a:ext>
                    </a:extLst>
                  </p:cNvPr>
                  <p:cNvSpPr/>
                  <p:nvPr/>
                </p:nvSpPr>
                <p:spPr>
                  <a:xfrm>
                    <a:off x="5257800" y="6348188"/>
                    <a:ext cx="195124" cy="56061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0FB8CA3C-3FDD-2D61-EDD7-B5098994E476}"/>
                      </a:ext>
                    </a:extLst>
                  </p:cNvPr>
                  <p:cNvCxnSpPr/>
                  <p:nvPr/>
                </p:nvCxnSpPr>
                <p:spPr>
                  <a:xfrm>
                    <a:off x="5257800" y="6362700"/>
                    <a:ext cx="1981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4E83414-61D8-4C6D-25BE-976248DA359A}"/>
                    </a:ext>
                  </a:extLst>
                </p:cNvPr>
                <p:cNvSpPr/>
                <p:nvPr/>
              </p:nvSpPr>
              <p:spPr>
                <a:xfrm>
                  <a:off x="9890580" y="2031998"/>
                  <a:ext cx="203200" cy="26304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21EE4B1-3FC1-DF39-1BDB-E2FEADF0B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2190" y="4615543"/>
                <a:ext cx="0" cy="1804307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10A722D-376D-4C7F-A87A-2CCD84BE99D0}"/>
              </a:ext>
            </a:extLst>
          </p:cNvPr>
          <p:cNvGrpSpPr/>
          <p:nvPr/>
        </p:nvGrpSpPr>
        <p:grpSpPr>
          <a:xfrm>
            <a:off x="10830379" y="2017486"/>
            <a:ext cx="198120" cy="2894148"/>
            <a:chOff x="5257800" y="2017486"/>
            <a:chExt cx="198120" cy="289414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EA0696E-B65D-8510-764E-CAFF618B7BDF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A14AA59-F40F-8CD7-B21F-69E5C195B285}"/>
                </a:ext>
              </a:extLst>
            </p:cNvPr>
            <p:cNvCxnSpPr/>
            <p:nvPr/>
          </p:nvCxnSpPr>
          <p:spPr>
            <a:xfrm>
              <a:off x="5257800" y="33655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731E0B-716A-0A9C-D4A2-391D7F98C733}"/>
                </a:ext>
              </a:extLst>
            </p:cNvPr>
            <p:cNvCxnSpPr/>
            <p:nvPr/>
          </p:nvCxnSpPr>
          <p:spPr>
            <a:xfrm>
              <a:off x="5257800" y="43270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8859FF4-C4AF-88C3-1ED4-DF83D60DC0D6}"/>
              </a:ext>
            </a:extLst>
          </p:cNvPr>
          <p:cNvGrpSpPr/>
          <p:nvPr/>
        </p:nvGrpSpPr>
        <p:grpSpPr>
          <a:xfrm>
            <a:off x="11605986" y="2017486"/>
            <a:ext cx="198120" cy="2894148"/>
            <a:chOff x="5257800" y="2017486"/>
            <a:chExt cx="198120" cy="289414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D37E7C2-F07C-EC4E-B158-B64D1644540D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A49BCD4-B853-F096-57E6-E470489DED41}"/>
                </a:ext>
              </a:extLst>
            </p:cNvPr>
            <p:cNvCxnSpPr/>
            <p:nvPr/>
          </p:nvCxnSpPr>
          <p:spPr>
            <a:xfrm>
              <a:off x="5257800" y="346456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1011A77-5CF5-8D7D-901E-747DE90208FF}"/>
                </a:ext>
              </a:extLst>
            </p:cNvPr>
            <p:cNvCxnSpPr/>
            <p:nvPr/>
          </p:nvCxnSpPr>
          <p:spPr>
            <a:xfrm>
              <a:off x="5257800" y="41529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37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94D525-ED18-8516-FA99-E8FDCB2CEDC0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Bedrock Picking</a:t>
            </a:r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76873C-2555-9EA9-F5C3-ACE92C394908}"/>
              </a:ext>
            </a:extLst>
          </p:cNvPr>
          <p:cNvGrpSpPr/>
          <p:nvPr/>
        </p:nvGrpSpPr>
        <p:grpSpPr>
          <a:xfrm>
            <a:off x="-232229" y="2032000"/>
            <a:ext cx="12524377" cy="4934857"/>
            <a:chOff x="-232229" y="2032000"/>
            <a:chExt cx="12524377" cy="493485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8EB11-01CC-1D5B-6A36-FAFA493D537F}"/>
                </a:ext>
              </a:extLst>
            </p:cNvPr>
            <p:cNvSpPr/>
            <p:nvPr/>
          </p:nvSpPr>
          <p:spPr>
            <a:xfrm>
              <a:off x="0" y="2032000"/>
              <a:ext cx="12192000" cy="4826000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rgbClr val="C2B69E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DE88E5-D754-BE65-76A6-8826EBBC5B24}"/>
                </a:ext>
              </a:extLst>
            </p:cNvPr>
            <p:cNvSpPr/>
            <p:nvPr/>
          </p:nvSpPr>
          <p:spPr>
            <a:xfrm>
              <a:off x="-25401" y="2554514"/>
              <a:ext cx="12246429" cy="4368800"/>
            </a:xfrm>
            <a:custGeom>
              <a:avLst/>
              <a:gdLst>
                <a:gd name="connsiteX0" fmla="*/ 43543 w 12250058"/>
                <a:gd name="connsiteY0" fmla="*/ 0 h 4368800"/>
                <a:gd name="connsiteX1" fmla="*/ 1625600 w 12250058"/>
                <a:gd name="connsiteY1" fmla="*/ 333829 h 4368800"/>
                <a:gd name="connsiteX2" fmla="*/ 4136572 w 12250058"/>
                <a:gd name="connsiteY2" fmla="*/ 406400 h 4368800"/>
                <a:gd name="connsiteX3" fmla="*/ 4789715 w 12250058"/>
                <a:gd name="connsiteY3" fmla="*/ 348343 h 4368800"/>
                <a:gd name="connsiteX4" fmla="*/ 5384800 w 12250058"/>
                <a:gd name="connsiteY4" fmla="*/ 261257 h 4368800"/>
                <a:gd name="connsiteX5" fmla="*/ 8389258 w 12250058"/>
                <a:gd name="connsiteY5" fmla="*/ 391886 h 4368800"/>
                <a:gd name="connsiteX6" fmla="*/ 11567886 w 12250058"/>
                <a:gd name="connsiteY6" fmla="*/ 914400 h 4368800"/>
                <a:gd name="connsiteX7" fmla="*/ 12206515 w 12250058"/>
                <a:gd name="connsiteY7" fmla="*/ 957943 h 4368800"/>
                <a:gd name="connsiteX8" fmla="*/ 12250058 w 12250058"/>
                <a:gd name="connsiteY8" fmla="*/ 4368800 h 4368800"/>
                <a:gd name="connsiteX9" fmla="*/ 0 w 12250058"/>
                <a:gd name="connsiteY9" fmla="*/ 4325257 h 4368800"/>
                <a:gd name="connsiteX10" fmla="*/ 43543 w 12250058"/>
                <a:gd name="connsiteY10" fmla="*/ 0 h 436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50058" h="4368800">
                  <a:moveTo>
                    <a:pt x="43543" y="0"/>
                  </a:moveTo>
                  <a:lnTo>
                    <a:pt x="1625600" y="333829"/>
                  </a:lnTo>
                  <a:lnTo>
                    <a:pt x="4136572" y="406400"/>
                  </a:lnTo>
                  <a:lnTo>
                    <a:pt x="4789715" y="348343"/>
                  </a:lnTo>
                  <a:lnTo>
                    <a:pt x="5384800" y="261257"/>
                  </a:lnTo>
                  <a:lnTo>
                    <a:pt x="8389258" y="391886"/>
                  </a:lnTo>
                  <a:lnTo>
                    <a:pt x="11567886" y="914400"/>
                  </a:lnTo>
                  <a:lnTo>
                    <a:pt x="12206515" y="957943"/>
                  </a:lnTo>
                  <a:lnTo>
                    <a:pt x="12250058" y="4368800"/>
                  </a:lnTo>
                  <a:lnTo>
                    <a:pt x="0" y="4325257"/>
                  </a:lnTo>
                  <a:lnTo>
                    <a:pt x="43543" y="0"/>
                  </a:lnTo>
                  <a:close/>
                </a:path>
              </a:pathLst>
            </a:custGeom>
            <a:pattFill prst="dashHorz">
              <a:fgClr>
                <a:schemeClr val="tx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9CDD9-30D2-AF3B-30B4-10B8858D5C02}"/>
                </a:ext>
              </a:extLst>
            </p:cNvPr>
            <p:cNvSpPr/>
            <p:nvPr/>
          </p:nvSpPr>
          <p:spPr>
            <a:xfrm>
              <a:off x="-232229" y="4238171"/>
              <a:ext cx="11538858" cy="2728686"/>
            </a:xfrm>
            <a:custGeom>
              <a:avLst/>
              <a:gdLst>
                <a:gd name="connsiteX0" fmla="*/ 188686 w 10638972"/>
                <a:gd name="connsiteY0" fmla="*/ 551543 h 2728686"/>
                <a:gd name="connsiteX1" fmla="*/ 2206172 w 10638972"/>
                <a:gd name="connsiteY1" fmla="*/ 319315 h 2728686"/>
                <a:gd name="connsiteX2" fmla="*/ 4557486 w 10638972"/>
                <a:gd name="connsiteY2" fmla="*/ 43543 h 2728686"/>
                <a:gd name="connsiteX3" fmla="*/ 5878286 w 10638972"/>
                <a:gd name="connsiteY3" fmla="*/ 0 h 2728686"/>
                <a:gd name="connsiteX4" fmla="*/ 9376229 w 10638972"/>
                <a:gd name="connsiteY4" fmla="*/ 72572 h 2728686"/>
                <a:gd name="connsiteX5" fmla="*/ 10189029 w 10638972"/>
                <a:gd name="connsiteY5" fmla="*/ 261258 h 2728686"/>
                <a:gd name="connsiteX6" fmla="*/ 10638972 w 10638972"/>
                <a:gd name="connsiteY6" fmla="*/ 2728686 h 2728686"/>
                <a:gd name="connsiteX7" fmla="*/ 0 w 10638972"/>
                <a:gd name="connsiteY7" fmla="*/ 2656115 h 2728686"/>
                <a:gd name="connsiteX8" fmla="*/ 188686 w 10638972"/>
                <a:gd name="connsiteY8" fmla="*/ 551543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972" h="2728686">
                  <a:moveTo>
                    <a:pt x="188686" y="551543"/>
                  </a:moveTo>
                  <a:lnTo>
                    <a:pt x="2206172" y="319315"/>
                  </a:lnTo>
                  <a:lnTo>
                    <a:pt x="4557486" y="43543"/>
                  </a:lnTo>
                  <a:lnTo>
                    <a:pt x="5878286" y="0"/>
                  </a:lnTo>
                  <a:lnTo>
                    <a:pt x="9376229" y="72572"/>
                  </a:lnTo>
                  <a:lnTo>
                    <a:pt x="10189029" y="261258"/>
                  </a:lnTo>
                  <a:lnTo>
                    <a:pt x="10638972" y="2728686"/>
                  </a:lnTo>
                  <a:lnTo>
                    <a:pt x="0" y="2656115"/>
                  </a:lnTo>
                  <a:lnTo>
                    <a:pt x="188686" y="551543"/>
                  </a:lnTo>
                  <a:close/>
                </a:path>
              </a:pathLst>
            </a:custGeom>
            <a:pattFill prst="pct3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812203-F8FA-A906-42B2-43F56CD588BF}"/>
                </a:ext>
              </a:extLst>
            </p:cNvPr>
            <p:cNvSpPr/>
            <p:nvPr/>
          </p:nvSpPr>
          <p:spPr>
            <a:xfrm>
              <a:off x="-12701" y="4152900"/>
              <a:ext cx="12304849" cy="2755900"/>
            </a:xfrm>
            <a:custGeom>
              <a:avLst/>
              <a:gdLst>
                <a:gd name="connsiteX0" fmla="*/ 0 w 12166600"/>
                <a:gd name="connsiteY0" fmla="*/ 393700 h 1778000"/>
                <a:gd name="connsiteX1" fmla="*/ 1917700 w 12166600"/>
                <a:gd name="connsiteY1" fmla="*/ 762000 h 1778000"/>
                <a:gd name="connsiteX2" fmla="*/ 2921000 w 12166600"/>
                <a:gd name="connsiteY2" fmla="*/ 863600 h 1778000"/>
                <a:gd name="connsiteX3" fmla="*/ 3098800 w 12166600"/>
                <a:gd name="connsiteY3" fmla="*/ 863600 h 1778000"/>
                <a:gd name="connsiteX4" fmla="*/ 5334000 w 12166600"/>
                <a:gd name="connsiteY4" fmla="*/ 749300 h 1778000"/>
                <a:gd name="connsiteX5" fmla="*/ 5537200 w 12166600"/>
                <a:gd name="connsiteY5" fmla="*/ 723900 h 1778000"/>
                <a:gd name="connsiteX6" fmla="*/ 8077200 w 12166600"/>
                <a:gd name="connsiteY6" fmla="*/ 609600 h 1778000"/>
                <a:gd name="connsiteX7" fmla="*/ 8229600 w 12166600"/>
                <a:gd name="connsiteY7" fmla="*/ 609600 h 1778000"/>
                <a:gd name="connsiteX8" fmla="*/ 10287000 w 12166600"/>
                <a:gd name="connsiteY8" fmla="*/ 190500 h 1778000"/>
                <a:gd name="connsiteX9" fmla="*/ 11442700 w 12166600"/>
                <a:gd name="connsiteY9" fmla="*/ 12700 h 1778000"/>
                <a:gd name="connsiteX10" fmla="*/ 12153900 w 12166600"/>
                <a:gd name="connsiteY10" fmla="*/ 0 h 1778000"/>
                <a:gd name="connsiteX11" fmla="*/ 12166600 w 12166600"/>
                <a:gd name="connsiteY11" fmla="*/ 1778000 h 1778000"/>
                <a:gd name="connsiteX12" fmla="*/ 12700 w 12166600"/>
                <a:gd name="connsiteY12" fmla="*/ 1727200 h 1778000"/>
                <a:gd name="connsiteX13" fmla="*/ 0 w 12166600"/>
                <a:gd name="connsiteY13" fmla="*/ 3937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66600" h="1778000">
                  <a:moveTo>
                    <a:pt x="0" y="393700"/>
                  </a:moveTo>
                  <a:lnTo>
                    <a:pt x="1917700" y="762000"/>
                  </a:lnTo>
                  <a:lnTo>
                    <a:pt x="2921000" y="863600"/>
                  </a:lnTo>
                  <a:lnTo>
                    <a:pt x="3098800" y="863600"/>
                  </a:lnTo>
                  <a:lnTo>
                    <a:pt x="5334000" y="749300"/>
                  </a:lnTo>
                  <a:lnTo>
                    <a:pt x="5537200" y="723900"/>
                  </a:lnTo>
                  <a:lnTo>
                    <a:pt x="8077200" y="609600"/>
                  </a:lnTo>
                  <a:lnTo>
                    <a:pt x="8229600" y="609600"/>
                  </a:lnTo>
                  <a:lnTo>
                    <a:pt x="10287000" y="190500"/>
                  </a:lnTo>
                  <a:lnTo>
                    <a:pt x="11442700" y="12700"/>
                  </a:lnTo>
                  <a:lnTo>
                    <a:pt x="12153900" y="0"/>
                  </a:lnTo>
                  <a:cubicBezTo>
                    <a:pt x="12158133" y="592667"/>
                    <a:pt x="12162367" y="1185333"/>
                    <a:pt x="12166600" y="1778000"/>
                  </a:cubicBezTo>
                  <a:lnTo>
                    <a:pt x="12700" y="1727200"/>
                  </a:lnTo>
                  <a:lnTo>
                    <a:pt x="0" y="3937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5D39FE-F639-CABD-170F-4B38FAE6EC1A}"/>
              </a:ext>
            </a:extLst>
          </p:cNvPr>
          <p:cNvGrpSpPr/>
          <p:nvPr/>
        </p:nvGrpSpPr>
        <p:grpSpPr>
          <a:xfrm>
            <a:off x="5257800" y="2031998"/>
            <a:ext cx="198120" cy="4368801"/>
            <a:chOff x="5257800" y="2031998"/>
            <a:chExt cx="198120" cy="43688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20A6F2-4BE3-C275-32A3-FB5C8ED6420E}"/>
                </a:ext>
              </a:extLst>
            </p:cNvPr>
            <p:cNvSpPr/>
            <p:nvPr/>
          </p:nvSpPr>
          <p:spPr>
            <a:xfrm>
              <a:off x="5257800" y="2031998"/>
              <a:ext cx="198120" cy="43688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A70CE7-08B6-5099-FABF-749D222957EF}"/>
                </a:ext>
              </a:extLst>
            </p:cNvPr>
            <p:cNvCxnSpPr/>
            <p:nvPr/>
          </p:nvCxnSpPr>
          <p:spPr>
            <a:xfrm>
              <a:off x="5257800" y="280543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67FA5F-91E6-7C6C-FF6A-4258135C4FEB}"/>
                </a:ext>
              </a:extLst>
            </p:cNvPr>
            <p:cNvCxnSpPr/>
            <p:nvPr/>
          </p:nvCxnSpPr>
          <p:spPr>
            <a:xfrm>
              <a:off x="5257800" y="42381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FFE521-3605-7453-7481-17DCDFE8F5BE}"/>
                </a:ext>
              </a:extLst>
            </p:cNvPr>
            <p:cNvCxnSpPr/>
            <p:nvPr/>
          </p:nvCxnSpPr>
          <p:spPr>
            <a:xfrm>
              <a:off x="5257800" y="5314496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FD2135-A946-35E1-1A77-8D606AD913E8}"/>
              </a:ext>
            </a:extLst>
          </p:cNvPr>
          <p:cNvGrpSpPr/>
          <p:nvPr/>
        </p:nvGrpSpPr>
        <p:grpSpPr>
          <a:xfrm>
            <a:off x="576217" y="2017486"/>
            <a:ext cx="203200" cy="3390537"/>
            <a:chOff x="5252720" y="2017486"/>
            <a:chExt cx="203200" cy="33905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5A3741-DADB-D405-087B-A45628F0ADA4}"/>
                </a:ext>
              </a:extLst>
            </p:cNvPr>
            <p:cNvSpPr/>
            <p:nvPr/>
          </p:nvSpPr>
          <p:spPr>
            <a:xfrm>
              <a:off x="5252720" y="2017486"/>
              <a:ext cx="203200" cy="3390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BF4A52-BFBA-29E8-772E-C23DB216AD7E}"/>
                </a:ext>
              </a:extLst>
            </p:cNvPr>
            <p:cNvCxnSpPr/>
            <p:nvPr/>
          </p:nvCxnSpPr>
          <p:spPr>
            <a:xfrm>
              <a:off x="5257800" y="2713989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FD1DA2-DD39-61DB-210A-A97BBF31479B}"/>
                </a:ext>
              </a:extLst>
            </p:cNvPr>
            <p:cNvCxnSpPr/>
            <p:nvPr/>
          </p:nvCxnSpPr>
          <p:spPr>
            <a:xfrm>
              <a:off x="5257800" y="4708435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E9A514-29E7-7329-5027-83846FAC0629}"/>
                </a:ext>
              </a:extLst>
            </p:cNvPr>
            <p:cNvCxnSpPr/>
            <p:nvPr/>
          </p:nvCxnSpPr>
          <p:spPr>
            <a:xfrm>
              <a:off x="5257800" y="5014047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AC5BF37-7D3C-5D19-7ABD-5CE11F0069FA}"/>
              </a:ext>
            </a:extLst>
          </p:cNvPr>
          <p:cNvSpPr txBox="1"/>
          <p:nvPr/>
        </p:nvSpPr>
        <p:spPr>
          <a:xfrm>
            <a:off x="228995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A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9FCB8C6-7C38-E7DC-D829-98782FA04F55}"/>
              </a:ext>
            </a:extLst>
          </p:cNvPr>
          <p:cNvSpPr/>
          <p:nvPr/>
        </p:nvSpPr>
        <p:spPr>
          <a:xfrm>
            <a:off x="3422468" y="6270170"/>
            <a:ext cx="9005387" cy="799553"/>
          </a:xfrm>
          <a:custGeom>
            <a:avLst/>
            <a:gdLst>
              <a:gd name="connsiteX0" fmla="*/ 0 w 8869680"/>
              <a:gd name="connsiteY0" fmla="*/ 574766 h 666206"/>
              <a:gd name="connsiteX1" fmla="*/ 3958045 w 8869680"/>
              <a:gd name="connsiteY1" fmla="*/ 169818 h 666206"/>
              <a:gd name="connsiteX2" fmla="*/ 8307977 w 8869680"/>
              <a:gd name="connsiteY2" fmla="*/ 0 h 666206"/>
              <a:gd name="connsiteX3" fmla="*/ 8765177 w 8869680"/>
              <a:gd name="connsiteY3" fmla="*/ 26126 h 666206"/>
              <a:gd name="connsiteX4" fmla="*/ 8869680 w 8869680"/>
              <a:gd name="connsiteY4" fmla="*/ 666206 h 666206"/>
              <a:gd name="connsiteX5" fmla="*/ 0 w 8869680"/>
              <a:gd name="connsiteY5" fmla="*/ 57476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9680" h="666206">
                <a:moveTo>
                  <a:pt x="0" y="574766"/>
                </a:moveTo>
                <a:lnTo>
                  <a:pt x="3958045" y="169818"/>
                </a:lnTo>
                <a:lnTo>
                  <a:pt x="8307977" y="0"/>
                </a:lnTo>
                <a:lnTo>
                  <a:pt x="8765177" y="26126"/>
                </a:lnTo>
                <a:lnTo>
                  <a:pt x="8869680" y="666206"/>
                </a:lnTo>
                <a:lnTo>
                  <a:pt x="0" y="5747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83C8C2-A5A9-6E5C-505C-62B80D2F5286}"/>
              </a:ext>
            </a:extLst>
          </p:cNvPr>
          <p:cNvGrpSpPr/>
          <p:nvPr/>
        </p:nvGrpSpPr>
        <p:grpSpPr>
          <a:xfrm>
            <a:off x="6380479" y="196672"/>
            <a:ext cx="2844800" cy="1698171"/>
            <a:chOff x="6314351" y="166915"/>
            <a:chExt cx="2844800" cy="16981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CC1B02-22D3-3BAA-4A1A-4A5A5AF2A386}"/>
                </a:ext>
              </a:extLst>
            </p:cNvPr>
            <p:cNvGrpSpPr/>
            <p:nvPr/>
          </p:nvGrpSpPr>
          <p:grpSpPr>
            <a:xfrm>
              <a:off x="6314351" y="166915"/>
              <a:ext cx="2844800" cy="1698171"/>
              <a:chOff x="6314351" y="166915"/>
              <a:chExt cx="2844800" cy="169817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53EFCE-1429-5F60-E61E-858B6CF1882A}"/>
                  </a:ext>
                </a:extLst>
              </p:cNvPr>
              <p:cNvSpPr/>
              <p:nvPr/>
            </p:nvSpPr>
            <p:spPr>
              <a:xfrm>
                <a:off x="6314351" y="166915"/>
                <a:ext cx="2844800" cy="16981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Legend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7A4A99E-A65E-1C19-6586-0B24D6DE32DF}"/>
                  </a:ext>
                </a:extLst>
              </p:cNvPr>
              <p:cNvGrpSpPr/>
              <p:nvPr/>
            </p:nvGrpSpPr>
            <p:grpSpPr>
              <a:xfrm>
                <a:off x="6380479" y="411804"/>
                <a:ext cx="267064" cy="1310274"/>
                <a:chOff x="6380479" y="411804"/>
                <a:chExt cx="267064" cy="1310274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4DD298-AFDB-07D1-705C-1C2360F54743}"/>
                    </a:ext>
                  </a:extLst>
                </p:cNvPr>
                <p:cNvSpPr/>
                <p:nvPr/>
              </p:nvSpPr>
              <p:spPr>
                <a:xfrm>
                  <a:off x="6380479" y="411804"/>
                  <a:ext cx="267064" cy="2622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6D1AFF2-0052-01A9-A8F7-524BC0226403}"/>
                    </a:ext>
                  </a:extLst>
                </p:cNvPr>
                <p:cNvSpPr/>
                <p:nvPr/>
              </p:nvSpPr>
              <p:spPr>
                <a:xfrm>
                  <a:off x="6380479" y="675056"/>
                  <a:ext cx="267064" cy="26225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7C12B2B-632A-0D6A-E44E-DF0FD1F8194E}"/>
                    </a:ext>
                  </a:extLst>
                </p:cNvPr>
                <p:cNvSpPr/>
                <p:nvPr/>
              </p:nvSpPr>
              <p:spPr>
                <a:xfrm>
                  <a:off x="6380479" y="943618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9B6E281-3C2B-FD7B-1E5E-6CCEB858A4B2}"/>
                    </a:ext>
                  </a:extLst>
                </p:cNvPr>
                <p:cNvSpPr/>
                <p:nvPr/>
              </p:nvSpPr>
              <p:spPr>
                <a:xfrm>
                  <a:off x="6380479" y="1189001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68DF4F6-AC7F-7F5E-3572-56AA1B27973D}"/>
                    </a:ext>
                  </a:extLst>
                </p:cNvPr>
                <p:cNvSpPr/>
                <p:nvPr/>
              </p:nvSpPr>
              <p:spPr>
                <a:xfrm>
                  <a:off x="6380479" y="1459824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0BBA73-8166-7158-7CC8-F412EFDAB960}"/>
                </a:ext>
              </a:extLst>
            </p:cNvPr>
            <p:cNvSpPr txBox="1"/>
            <p:nvPr/>
          </p:nvSpPr>
          <p:spPr>
            <a:xfrm>
              <a:off x="6659745" y="411804"/>
              <a:ext cx="23449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First description is bedrock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ED892A-B2B0-3F88-BDEA-DD148DFFA887}"/>
                </a:ext>
              </a:extLst>
            </p:cNvPr>
            <p:cNvSpPr txBox="1"/>
            <p:nvPr/>
          </p:nvSpPr>
          <p:spPr>
            <a:xfrm>
              <a:off x="6659745" y="674058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Unclassified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113C5A-3786-EC1D-43C7-8CE8DB472E28}"/>
                </a:ext>
              </a:extLst>
            </p:cNvPr>
            <p:cNvSpPr txBox="1"/>
            <p:nvPr/>
          </p:nvSpPr>
          <p:spPr>
            <a:xfrm>
              <a:off x="6659745" y="961004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“wildcard” start term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9794DD-97B3-CA31-BED1-E131E1EBAB16}"/>
                </a:ext>
              </a:extLst>
            </p:cNvPr>
            <p:cNvSpPr txBox="1"/>
            <p:nvPr/>
          </p:nvSpPr>
          <p:spPr>
            <a:xfrm>
              <a:off x="6668454" y="1209706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depth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0910AC-DD01-29C1-C43A-7FF3124113BE}"/>
                </a:ext>
              </a:extLst>
            </p:cNvPr>
            <p:cNvSpPr txBox="1"/>
            <p:nvPr/>
          </p:nvSpPr>
          <p:spPr>
            <a:xfrm>
              <a:off x="6677163" y="1467023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with an exact search term match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8DB1032-AE49-9872-41FE-9204F91D3FB7}"/>
              </a:ext>
            </a:extLst>
          </p:cNvPr>
          <p:cNvSpPr/>
          <p:nvPr/>
        </p:nvSpPr>
        <p:spPr>
          <a:xfrm>
            <a:off x="871671" y="224146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7B900-EFCE-B194-E7F3-EBFB9DF461E9}"/>
              </a:ext>
            </a:extLst>
          </p:cNvPr>
          <p:cNvSpPr/>
          <p:nvPr/>
        </p:nvSpPr>
        <p:spPr>
          <a:xfrm>
            <a:off x="871671" y="3672968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F1DD2-8B0A-A811-371C-EBCF3EAC9F90}"/>
              </a:ext>
            </a:extLst>
          </p:cNvPr>
          <p:cNvSpPr/>
          <p:nvPr/>
        </p:nvSpPr>
        <p:spPr>
          <a:xfrm>
            <a:off x="871671" y="4723854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E65D0-AEB6-CF32-012E-B9C5D4F34124}"/>
              </a:ext>
            </a:extLst>
          </p:cNvPr>
          <p:cNvSpPr/>
          <p:nvPr/>
        </p:nvSpPr>
        <p:spPr>
          <a:xfrm>
            <a:off x="871671" y="5183369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E4A0E1-0113-94CB-0D81-737BFBDEA475}"/>
              </a:ext>
            </a:extLst>
          </p:cNvPr>
          <p:cNvSpPr/>
          <p:nvPr/>
        </p:nvSpPr>
        <p:spPr>
          <a:xfrm>
            <a:off x="383570" y="1353165"/>
            <a:ext cx="566062" cy="5558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AF3F0-EB74-F834-AE96-A4E326960CBA}"/>
              </a:ext>
            </a:extLst>
          </p:cNvPr>
          <p:cNvSpPr txBox="1"/>
          <p:nvPr/>
        </p:nvSpPr>
        <p:spPr>
          <a:xfrm>
            <a:off x="4919254" y="975614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56621-43E4-210B-F44C-B6389FA1CBC0}"/>
              </a:ext>
            </a:extLst>
          </p:cNvPr>
          <p:cNvSpPr/>
          <p:nvPr/>
        </p:nvSpPr>
        <p:spPr>
          <a:xfrm>
            <a:off x="5617118" y="347060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5EF90-33EA-D704-CB5C-3ADE4349B254}"/>
              </a:ext>
            </a:extLst>
          </p:cNvPr>
          <p:cNvSpPr/>
          <p:nvPr/>
        </p:nvSpPr>
        <p:spPr>
          <a:xfrm>
            <a:off x="5617118" y="469901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B4A2E-47EA-55F5-3155-32A1BFA7D805}"/>
              </a:ext>
            </a:extLst>
          </p:cNvPr>
          <p:cNvSpPr/>
          <p:nvPr/>
        </p:nvSpPr>
        <p:spPr>
          <a:xfrm>
            <a:off x="5617118" y="572522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2C33EC-FA20-4610-E353-1C094BA0C7E4}"/>
              </a:ext>
            </a:extLst>
          </p:cNvPr>
          <p:cNvSpPr/>
          <p:nvPr/>
        </p:nvSpPr>
        <p:spPr>
          <a:xfrm>
            <a:off x="5634167" y="2289479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CC7DD7-8119-19C2-AADF-5AC6824C8CFF}"/>
              </a:ext>
            </a:extLst>
          </p:cNvPr>
          <p:cNvSpPr/>
          <p:nvPr/>
        </p:nvSpPr>
        <p:spPr>
          <a:xfrm>
            <a:off x="5062032" y="1350096"/>
            <a:ext cx="589656" cy="5790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795F969A-25D7-01B8-6EEB-F2047B94682D}"/>
              </a:ext>
            </a:extLst>
          </p:cNvPr>
          <p:cNvSpPr/>
          <p:nvPr/>
        </p:nvSpPr>
        <p:spPr>
          <a:xfrm>
            <a:off x="585285" y="4894534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03674727-1DFC-83C3-985C-7972B24C0D11}"/>
              </a:ext>
            </a:extLst>
          </p:cNvPr>
          <p:cNvSpPr/>
          <p:nvPr/>
        </p:nvSpPr>
        <p:spPr>
          <a:xfrm>
            <a:off x="5263971" y="5203370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340155-F515-C8E1-F433-CCC90DB47A81}"/>
              </a:ext>
            </a:extLst>
          </p:cNvPr>
          <p:cNvSpPr/>
          <p:nvPr/>
        </p:nvSpPr>
        <p:spPr>
          <a:xfrm>
            <a:off x="9690139" y="1350096"/>
            <a:ext cx="589656" cy="5790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FC593B2-E127-ED0E-32E9-E7F9BACAC3D1}"/>
              </a:ext>
            </a:extLst>
          </p:cNvPr>
          <p:cNvGrpSpPr/>
          <p:nvPr/>
        </p:nvGrpSpPr>
        <p:grpSpPr>
          <a:xfrm>
            <a:off x="9890580" y="2031998"/>
            <a:ext cx="203200" cy="4876801"/>
            <a:chOff x="9890580" y="2031998"/>
            <a:chExt cx="203200" cy="487680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8F784EC-C59E-FF84-8D0F-E9569E39263B}"/>
                </a:ext>
              </a:extLst>
            </p:cNvPr>
            <p:cNvCxnSpPr>
              <a:cxnSpLocks/>
            </p:cNvCxnSpPr>
            <p:nvPr/>
          </p:nvCxnSpPr>
          <p:spPr>
            <a:xfrm>
              <a:off x="9890580" y="4615543"/>
              <a:ext cx="0" cy="1804307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6586D7D-BFE2-8FCE-D5F9-5029142D0E57}"/>
                </a:ext>
              </a:extLst>
            </p:cNvPr>
            <p:cNvGrpSpPr/>
            <p:nvPr/>
          </p:nvGrpSpPr>
          <p:grpSpPr>
            <a:xfrm>
              <a:off x="9890580" y="2031998"/>
              <a:ext cx="203200" cy="4876801"/>
              <a:chOff x="9890580" y="2031998"/>
              <a:chExt cx="203200" cy="487680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285AB64-3805-9370-CD01-CD3CB2BFCAB8}"/>
                  </a:ext>
                </a:extLst>
              </p:cNvPr>
              <p:cNvGrpSpPr/>
              <p:nvPr/>
            </p:nvGrpSpPr>
            <p:grpSpPr>
              <a:xfrm>
                <a:off x="9890580" y="2031998"/>
                <a:ext cx="203200" cy="4876801"/>
                <a:chOff x="9890580" y="2031998"/>
                <a:chExt cx="203200" cy="4876801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DE280F48-FBE1-A72D-5481-0892C8033991}"/>
                    </a:ext>
                  </a:extLst>
                </p:cNvPr>
                <p:cNvGrpSpPr/>
                <p:nvPr/>
              </p:nvGrpSpPr>
              <p:grpSpPr>
                <a:xfrm>
                  <a:off x="9890580" y="6348188"/>
                  <a:ext cx="198120" cy="560611"/>
                  <a:chOff x="5257800" y="6348188"/>
                  <a:chExt cx="198120" cy="560611"/>
                </a:xfrm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E7766E1B-0528-7B57-1AE6-24E7D0294843}"/>
                      </a:ext>
                    </a:extLst>
                  </p:cNvPr>
                  <p:cNvSpPr/>
                  <p:nvPr/>
                </p:nvSpPr>
                <p:spPr>
                  <a:xfrm>
                    <a:off x="5257800" y="6348188"/>
                    <a:ext cx="195124" cy="56061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5F5E56D-281D-A0B0-B7A6-B9BB536EA799}"/>
                      </a:ext>
                    </a:extLst>
                  </p:cNvPr>
                  <p:cNvCxnSpPr/>
                  <p:nvPr/>
                </p:nvCxnSpPr>
                <p:spPr>
                  <a:xfrm>
                    <a:off x="5257800" y="6362700"/>
                    <a:ext cx="1981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68F5B16-17FD-E514-2655-6ECF8AB22EC5}"/>
                    </a:ext>
                  </a:extLst>
                </p:cNvPr>
                <p:cNvSpPr/>
                <p:nvPr/>
              </p:nvSpPr>
              <p:spPr>
                <a:xfrm>
                  <a:off x="9890580" y="2031998"/>
                  <a:ext cx="203200" cy="26304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D3759DC-D751-6FBE-B174-DDF23C829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2190" y="4615543"/>
                <a:ext cx="0" cy="1804307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87F0DF35-C715-9FA0-F172-B8F88CB8E2DF}"/>
              </a:ext>
            </a:extLst>
          </p:cNvPr>
          <p:cNvSpPr/>
          <p:nvPr/>
        </p:nvSpPr>
        <p:spPr>
          <a:xfrm>
            <a:off x="9887405" y="6245322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D665B-2F11-6CDF-2EBB-53698319C2B8}"/>
              </a:ext>
            </a:extLst>
          </p:cNvPr>
          <p:cNvSpPr txBox="1"/>
          <p:nvPr/>
        </p:nvSpPr>
        <p:spPr>
          <a:xfrm>
            <a:off x="9552034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C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3DE47C-B432-8EEF-3136-F9128CAC27C8}"/>
              </a:ext>
            </a:extLst>
          </p:cNvPr>
          <p:cNvGrpSpPr/>
          <p:nvPr/>
        </p:nvGrpSpPr>
        <p:grpSpPr>
          <a:xfrm>
            <a:off x="10830379" y="2017486"/>
            <a:ext cx="198120" cy="2894148"/>
            <a:chOff x="5257800" y="2017486"/>
            <a:chExt cx="198120" cy="289414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17931D4-10FB-E698-DEF2-FA76B6A92138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069275A-A789-9720-7793-9BAA7F8A3D32}"/>
                </a:ext>
              </a:extLst>
            </p:cNvPr>
            <p:cNvCxnSpPr/>
            <p:nvPr/>
          </p:nvCxnSpPr>
          <p:spPr>
            <a:xfrm>
              <a:off x="5257800" y="33655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2AA9DF-0DE8-C020-A45D-302CCBC3A394}"/>
                </a:ext>
              </a:extLst>
            </p:cNvPr>
            <p:cNvCxnSpPr/>
            <p:nvPr/>
          </p:nvCxnSpPr>
          <p:spPr>
            <a:xfrm>
              <a:off x="5257800" y="43270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11F814F-4C2E-FBF6-48E8-91EDE38B0D83}"/>
              </a:ext>
            </a:extLst>
          </p:cNvPr>
          <p:cNvGrpSpPr/>
          <p:nvPr/>
        </p:nvGrpSpPr>
        <p:grpSpPr>
          <a:xfrm>
            <a:off x="11605986" y="2017486"/>
            <a:ext cx="198120" cy="2894148"/>
            <a:chOff x="5257800" y="2017486"/>
            <a:chExt cx="198120" cy="289414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287C188-6723-389F-5A82-363AF88D0D31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A9DF892-1F44-CBA9-A4FA-D918BF90DB62}"/>
                </a:ext>
              </a:extLst>
            </p:cNvPr>
            <p:cNvCxnSpPr/>
            <p:nvPr/>
          </p:nvCxnSpPr>
          <p:spPr>
            <a:xfrm>
              <a:off x="5257800" y="346456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8400C45-A79C-EC6F-22C8-5AC959B25518}"/>
                </a:ext>
              </a:extLst>
            </p:cNvPr>
            <p:cNvCxnSpPr/>
            <p:nvPr/>
          </p:nvCxnSpPr>
          <p:spPr>
            <a:xfrm>
              <a:off x="5257800" y="41529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42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94D525-ED18-8516-FA99-E8FDCB2CEDC0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Bedrock Picking</a:t>
            </a:r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76873C-2555-9EA9-F5C3-ACE92C394908}"/>
              </a:ext>
            </a:extLst>
          </p:cNvPr>
          <p:cNvGrpSpPr/>
          <p:nvPr/>
        </p:nvGrpSpPr>
        <p:grpSpPr>
          <a:xfrm>
            <a:off x="-232229" y="2032000"/>
            <a:ext cx="12524377" cy="4934857"/>
            <a:chOff x="-232229" y="2032000"/>
            <a:chExt cx="12524377" cy="493485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8EB11-01CC-1D5B-6A36-FAFA493D537F}"/>
                </a:ext>
              </a:extLst>
            </p:cNvPr>
            <p:cNvSpPr/>
            <p:nvPr/>
          </p:nvSpPr>
          <p:spPr>
            <a:xfrm>
              <a:off x="0" y="2032000"/>
              <a:ext cx="12192000" cy="4826000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rgbClr val="C2B69E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DE88E5-D754-BE65-76A6-8826EBBC5B24}"/>
                </a:ext>
              </a:extLst>
            </p:cNvPr>
            <p:cNvSpPr/>
            <p:nvPr/>
          </p:nvSpPr>
          <p:spPr>
            <a:xfrm>
              <a:off x="-25401" y="2554514"/>
              <a:ext cx="12246429" cy="4368800"/>
            </a:xfrm>
            <a:custGeom>
              <a:avLst/>
              <a:gdLst>
                <a:gd name="connsiteX0" fmla="*/ 43543 w 12250058"/>
                <a:gd name="connsiteY0" fmla="*/ 0 h 4368800"/>
                <a:gd name="connsiteX1" fmla="*/ 1625600 w 12250058"/>
                <a:gd name="connsiteY1" fmla="*/ 333829 h 4368800"/>
                <a:gd name="connsiteX2" fmla="*/ 4136572 w 12250058"/>
                <a:gd name="connsiteY2" fmla="*/ 406400 h 4368800"/>
                <a:gd name="connsiteX3" fmla="*/ 4789715 w 12250058"/>
                <a:gd name="connsiteY3" fmla="*/ 348343 h 4368800"/>
                <a:gd name="connsiteX4" fmla="*/ 5384800 w 12250058"/>
                <a:gd name="connsiteY4" fmla="*/ 261257 h 4368800"/>
                <a:gd name="connsiteX5" fmla="*/ 8389258 w 12250058"/>
                <a:gd name="connsiteY5" fmla="*/ 391886 h 4368800"/>
                <a:gd name="connsiteX6" fmla="*/ 11567886 w 12250058"/>
                <a:gd name="connsiteY6" fmla="*/ 914400 h 4368800"/>
                <a:gd name="connsiteX7" fmla="*/ 12206515 w 12250058"/>
                <a:gd name="connsiteY7" fmla="*/ 957943 h 4368800"/>
                <a:gd name="connsiteX8" fmla="*/ 12250058 w 12250058"/>
                <a:gd name="connsiteY8" fmla="*/ 4368800 h 4368800"/>
                <a:gd name="connsiteX9" fmla="*/ 0 w 12250058"/>
                <a:gd name="connsiteY9" fmla="*/ 4325257 h 4368800"/>
                <a:gd name="connsiteX10" fmla="*/ 43543 w 12250058"/>
                <a:gd name="connsiteY10" fmla="*/ 0 h 436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50058" h="4368800">
                  <a:moveTo>
                    <a:pt x="43543" y="0"/>
                  </a:moveTo>
                  <a:lnTo>
                    <a:pt x="1625600" y="333829"/>
                  </a:lnTo>
                  <a:lnTo>
                    <a:pt x="4136572" y="406400"/>
                  </a:lnTo>
                  <a:lnTo>
                    <a:pt x="4789715" y="348343"/>
                  </a:lnTo>
                  <a:lnTo>
                    <a:pt x="5384800" y="261257"/>
                  </a:lnTo>
                  <a:lnTo>
                    <a:pt x="8389258" y="391886"/>
                  </a:lnTo>
                  <a:lnTo>
                    <a:pt x="11567886" y="914400"/>
                  </a:lnTo>
                  <a:lnTo>
                    <a:pt x="12206515" y="957943"/>
                  </a:lnTo>
                  <a:lnTo>
                    <a:pt x="12250058" y="4368800"/>
                  </a:lnTo>
                  <a:lnTo>
                    <a:pt x="0" y="4325257"/>
                  </a:lnTo>
                  <a:lnTo>
                    <a:pt x="43543" y="0"/>
                  </a:lnTo>
                  <a:close/>
                </a:path>
              </a:pathLst>
            </a:custGeom>
            <a:pattFill prst="dashHorz">
              <a:fgClr>
                <a:schemeClr val="tx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9CDD9-30D2-AF3B-30B4-10B8858D5C02}"/>
                </a:ext>
              </a:extLst>
            </p:cNvPr>
            <p:cNvSpPr/>
            <p:nvPr/>
          </p:nvSpPr>
          <p:spPr>
            <a:xfrm>
              <a:off x="-232229" y="4238171"/>
              <a:ext cx="11538858" cy="2728686"/>
            </a:xfrm>
            <a:custGeom>
              <a:avLst/>
              <a:gdLst>
                <a:gd name="connsiteX0" fmla="*/ 188686 w 10638972"/>
                <a:gd name="connsiteY0" fmla="*/ 551543 h 2728686"/>
                <a:gd name="connsiteX1" fmla="*/ 2206172 w 10638972"/>
                <a:gd name="connsiteY1" fmla="*/ 319315 h 2728686"/>
                <a:gd name="connsiteX2" fmla="*/ 4557486 w 10638972"/>
                <a:gd name="connsiteY2" fmla="*/ 43543 h 2728686"/>
                <a:gd name="connsiteX3" fmla="*/ 5878286 w 10638972"/>
                <a:gd name="connsiteY3" fmla="*/ 0 h 2728686"/>
                <a:gd name="connsiteX4" fmla="*/ 9376229 w 10638972"/>
                <a:gd name="connsiteY4" fmla="*/ 72572 h 2728686"/>
                <a:gd name="connsiteX5" fmla="*/ 10189029 w 10638972"/>
                <a:gd name="connsiteY5" fmla="*/ 261258 h 2728686"/>
                <a:gd name="connsiteX6" fmla="*/ 10638972 w 10638972"/>
                <a:gd name="connsiteY6" fmla="*/ 2728686 h 2728686"/>
                <a:gd name="connsiteX7" fmla="*/ 0 w 10638972"/>
                <a:gd name="connsiteY7" fmla="*/ 2656115 h 2728686"/>
                <a:gd name="connsiteX8" fmla="*/ 188686 w 10638972"/>
                <a:gd name="connsiteY8" fmla="*/ 551543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972" h="2728686">
                  <a:moveTo>
                    <a:pt x="188686" y="551543"/>
                  </a:moveTo>
                  <a:lnTo>
                    <a:pt x="2206172" y="319315"/>
                  </a:lnTo>
                  <a:lnTo>
                    <a:pt x="4557486" y="43543"/>
                  </a:lnTo>
                  <a:lnTo>
                    <a:pt x="5878286" y="0"/>
                  </a:lnTo>
                  <a:lnTo>
                    <a:pt x="9376229" y="72572"/>
                  </a:lnTo>
                  <a:lnTo>
                    <a:pt x="10189029" y="261258"/>
                  </a:lnTo>
                  <a:lnTo>
                    <a:pt x="10638972" y="2728686"/>
                  </a:lnTo>
                  <a:lnTo>
                    <a:pt x="0" y="2656115"/>
                  </a:lnTo>
                  <a:lnTo>
                    <a:pt x="188686" y="551543"/>
                  </a:lnTo>
                  <a:close/>
                </a:path>
              </a:pathLst>
            </a:custGeom>
            <a:pattFill prst="pct3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812203-F8FA-A906-42B2-43F56CD588BF}"/>
                </a:ext>
              </a:extLst>
            </p:cNvPr>
            <p:cNvSpPr/>
            <p:nvPr/>
          </p:nvSpPr>
          <p:spPr>
            <a:xfrm>
              <a:off x="-12701" y="4152900"/>
              <a:ext cx="12304849" cy="2755900"/>
            </a:xfrm>
            <a:custGeom>
              <a:avLst/>
              <a:gdLst>
                <a:gd name="connsiteX0" fmla="*/ 0 w 12166600"/>
                <a:gd name="connsiteY0" fmla="*/ 393700 h 1778000"/>
                <a:gd name="connsiteX1" fmla="*/ 1917700 w 12166600"/>
                <a:gd name="connsiteY1" fmla="*/ 762000 h 1778000"/>
                <a:gd name="connsiteX2" fmla="*/ 2921000 w 12166600"/>
                <a:gd name="connsiteY2" fmla="*/ 863600 h 1778000"/>
                <a:gd name="connsiteX3" fmla="*/ 3098800 w 12166600"/>
                <a:gd name="connsiteY3" fmla="*/ 863600 h 1778000"/>
                <a:gd name="connsiteX4" fmla="*/ 5334000 w 12166600"/>
                <a:gd name="connsiteY4" fmla="*/ 749300 h 1778000"/>
                <a:gd name="connsiteX5" fmla="*/ 5537200 w 12166600"/>
                <a:gd name="connsiteY5" fmla="*/ 723900 h 1778000"/>
                <a:gd name="connsiteX6" fmla="*/ 8077200 w 12166600"/>
                <a:gd name="connsiteY6" fmla="*/ 609600 h 1778000"/>
                <a:gd name="connsiteX7" fmla="*/ 8229600 w 12166600"/>
                <a:gd name="connsiteY7" fmla="*/ 609600 h 1778000"/>
                <a:gd name="connsiteX8" fmla="*/ 10287000 w 12166600"/>
                <a:gd name="connsiteY8" fmla="*/ 190500 h 1778000"/>
                <a:gd name="connsiteX9" fmla="*/ 11442700 w 12166600"/>
                <a:gd name="connsiteY9" fmla="*/ 12700 h 1778000"/>
                <a:gd name="connsiteX10" fmla="*/ 12153900 w 12166600"/>
                <a:gd name="connsiteY10" fmla="*/ 0 h 1778000"/>
                <a:gd name="connsiteX11" fmla="*/ 12166600 w 12166600"/>
                <a:gd name="connsiteY11" fmla="*/ 1778000 h 1778000"/>
                <a:gd name="connsiteX12" fmla="*/ 12700 w 12166600"/>
                <a:gd name="connsiteY12" fmla="*/ 1727200 h 1778000"/>
                <a:gd name="connsiteX13" fmla="*/ 0 w 12166600"/>
                <a:gd name="connsiteY13" fmla="*/ 3937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66600" h="1778000">
                  <a:moveTo>
                    <a:pt x="0" y="393700"/>
                  </a:moveTo>
                  <a:lnTo>
                    <a:pt x="1917700" y="762000"/>
                  </a:lnTo>
                  <a:lnTo>
                    <a:pt x="2921000" y="863600"/>
                  </a:lnTo>
                  <a:lnTo>
                    <a:pt x="3098800" y="863600"/>
                  </a:lnTo>
                  <a:lnTo>
                    <a:pt x="5334000" y="749300"/>
                  </a:lnTo>
                  <a:lnTo>
                    <a:pt x="5537200" y="723900"/>
                  </a:lnTo>
                  <a:lnTo>
                    <a:pt x="8077200" y="609600"/>
                  </a:lnTo>
                  <a:lnTo>
                    <a:pt x="8229600" y="609600"/>
                  </a:lnTo>
                  <a:lnTo>
                    <a:pt x="10287000" y="190500"/>
                  </a:lnTo>
                  <a:lnTo>
                    <a:pt x="11442700" y="12700"/>
                  </a:lnTo>
                  <a:lnTo>
                    <a:pt x="12153900" y="0"/>
                  </a:lnTo>
                  <a:cubicBezTo>
                    <a:pt x="12158133" y="592667"/>
                    <a:pt x="12162367" y="1185333"/>
                    <a:pt x="12166600" y="1778000"/>
                  </a:cubicBezTo>
                  <a:lnTo>
                    <a:pt x="12700" y="1727200"/>
                  </a:lnTo>
                  <a:lnTo>
                    <a:pt x="0" y="3937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5D39FE-F639-CABD-170F-4B38FAE6EC1A}"/>
              </a:ext>
            </a:extLst>
          </p:cNvPr>
          <p:cNvGrpSpPr/>
          <p:nvPr/>
        </p:nvGrpSpPr>
        <p:grpSpPr>
          <a:xfrm>
            <a:off x="5257800" y="2031998"/>
            <a:ext cx="198120" cy="4368801"/>
            <a:chOff x="5257800" y="2031998"/>
            <a:chExt cx="198120" cy="43688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20A6F2-4BE3-C275-32A3-FB5C8ED6420E}"/>
                </a:ext>
              </a:extLst>
            </p:cNvPr>
            <p:cNvSpPr/>
            <p:nvPr/>
          </p:nvSpPr>
          <p:spPr>
            <a:xfrm>
              <a:off x="5257800" y="2031998"/>
              <a:ext cx="198120" cy="43688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A70CE7-08B6-5099-FABF-749D222957EF}"/>
                </a:ext>
              </a:extLst>
            </p:cNvPr>
            <p:cNvCxnSpPr/>
            <p:nvPr/>
          </p:nvCxnSpPr>
          <p:spPr>
            <a:xfrm>
              <a:off x="5257800" y="280543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67FA5F-91E6-7C6C-FF6A-4258135C4FEB}"/>
                </a:ext>
              </a:extLst>
            </p:cNvPr>
            <p:cNvCxnSpPr/>
            <p:nvPr/>
          </p:nvCxnSpPr>
          <p:spPr>
            <a:xfrm>
              <a:off x="5257800" y="42381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FFE521-3605-7453-7481-17DCDFE8F5BE}"/>
                </a:ext>
              </a:extLst>
            </p:cNvPr>
            <p:cNvCxnSpPr/>
            <p:nvPr/>
          </p:nvCxnSpPr>
          <p:spPr>
            <a:xfrm>
              <a:off x="5257800" y="5314496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91E1E-8E84-E1B6-60FA-C803AA7DC2E2}"/>
              </a:ext>
            </a:extLst>
          </p:cNvPr>
          <p:cNvGrpSpPr/>
          <p:nvPr/>
        </p:nvGrpSpPr>
        <p:grpSpPr>
          <a:xfrm>
            <a:off x="10830379" y="2017486"/>
            <a:ext cx="198120" cy="2894148"/>
            <a:chOff x="5257800" y="2017486"/>
            <a:chExt cx="198120" cy="289414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68A49C-AC63-525E-03ED-2823560231AF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268770-6E2B-64B3-76E6-6C7C60EE8BB9}"/>
                </a:ext>
              </a:extLst>
            </p:cNvPr>
            <p:cNvCxnSpPr/>
            <p:nvPr/>
          </p:nvCxnSpPr>
          <p:spPr>
            <a:xfrm>
              <a:off x="5257800" y="33655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EB790A-DF64-3048-2C1D-842B02B58F16}"/>
                </a:ext>
              </a:extLst>
            </p:cNvPr>
            <p:cNvCxnSpPr/>
            <p:nvPr/>
          </p:nvCxnSpPr>
          <p:spPr>
            <a:xfrm>
              <a:off x="5257800" y="43270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FD2135-A946-35E1-1A77-8D606AD913E8}"/>
              </a:ext>
            </a:extLst>
          </p:cNvPr>
          <p:cNvGrpSpPr/>
          <p:nvPr/>
        </p:nvGrpSpPr>
        <p:grpSpPr>
          <a:xfrm>
            <a:off x="576217" y="2017486"/>
            <a:ext cx="203200" cy="3390537"/>
            <a:chOff x="5252720" y="2017486"/>
            <a:chExt cx="203200" cy="33905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5A3741-DADB-D405-087B-A45628F0ADA4}"/>
                </a:ext>
              </a:extLst>
            </p:cNvPr>
            <p:cNvSpPr/>
            <p:nvPr/>
          </p:nvSpPr>
          <p:spPr>
            <a:xfrm>
              <a:off x="5252720" y="2017486"/>
              <a:ext cx="203200" cy="3390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BF4A52-BFBA-29E8-772E-C23DB216AD7E}"/>
                </a:ext>
              </a:extLst>
            </p:cNvPr>
            <p:cNvCxnSpPr/>
            <p:nvPr/>
          </p:nvCxnSpPr>
          <p:spPr>
            <a:xfrm>
              <a:off x="5257800" y="2713989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FD1DA2-DD39-61DB-210A-A97BBF31479B}"/>
                </a:ext>
              </a:extLst>
            </p:cNvPr>
            <p:cNvCxnSpPr/>
            <p:nvPr/>
          </p:nvCxnSpPr>
          <p:spPr>
            <a:xfrm>
              <a:off x="5257800" y="4708435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E9A514-29E7-7329-5027-83846FAC0629}"/>
                </a:ext>
              </a:extLst>
            </p:cNvPr>
            <p:cNvCxnSpPr/>
            <p:nvPr/>
          </p:nvCxnSpPr>
          <p:spPr>
            <a:xfrm>
              <a:off x="5257800" y="5014047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AC5BF37-7D3C-5D19-7ABD-5CE11F0069FA}"/>
              </a:ext>
            </a:extLst>
          </p:cNvPr>
          <p:cNvSpPr txBox="1"/>
          <p:nvPr/>
        </p:nvSpPr>
        <p:spPr>
          <a:xfrm>
            <a:off x="228995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A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9FCB8C6-7C38-E7DC-D829-98782FA04F55}"/>
              </a:ext>
            </a:extLst>
          </p:cNvPr>
          <p:cNvSpPr/>
          <p:nvPr/>
        </p:nvSpPr>
        <p:spPr>
          <a:xfrm>
            <a:off x="3422468" y="6270170"/>
            <a:ext cx="9005387" cy="799553"/>
          </a:xfrm>
          <a:custGeom>
            <a:avLst/>
            <a:gdLst>
              <a:gd name="connsiteX0" fmla="*/ 0 w 8869680"/>
              <a:gd name="connsiteY0" fmla="*/ 574766 h 666206"/>
              <a:gd name="connsiteX1" fmla="*/ 3958045 w 8869680"/>
              <a:gd name="connsiteY1" fmla="*/ 169818 h 666206"/>
              <a:gd name="connsiteX2" fmla="*/ 8307977 w 8869680"/>
              <a:gd name="connsiteY2" fmla="*/ 0 h 666206"/>
              <a:gd name="connsiteX3" fmla="*/ 8765177 w 8869680"/>
              <a:gd name="connsiteY3" fmla="*/ 26126 h 666206"/>
              <a:gd name="connsiteX4" fmla="*/ 8869680 w 8869680"/>
              <a:gd name="connsiteY4" fmla="*/ 666206 h 666206"/>
              <a:gd name="connsiteX5" fmla="*/ 0 w 8869680"/>
              <a:gd name="connsiteY5" fmla="*/ 57476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9680" h="666206">
                <a:moveTo>
                  <a:pt x="0" y="574766"/>
                </a:moveTo>
                <a:lnTo>
                  <a:pt x="3958045" y="169818"/>
                </a:lnTo>
                <a:lnTo>
                  <a:pt x="8307977" y="0"/>
                </a:lnTo>
                <a:lnTo>
                  <a:pt x="8765177" y="26126"/>
                </a:lnTo>
                <a:lnTo>
                  <a:pt x="8869680" y="666206"/>
                </a:lnTo>
                <a:lnTo>
                  <a:pt x="0" y="5747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83C8C2-A5A9-6E5C-505C-62B80D2F5286}"/>
              </a:ext>
            </a:extLst>
          </p:cNvPr>
          <p:cNvGrpSpPr/>
          <p:nvPr/>
        </p:nvGrpSpPr>
        <p:grpSpPr>
          <a:xfrm>
            <a:off x="6380479" y="196672"/>
            <a:ext cx="2844800" cy="1698171"/>
            <a:chOff x="6314351" y="166915"/>
            <a:chExt cx="2844800" cy="16981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CC1B02-22D3-3BAA-4A1A-4A5A5AF2A386}"/>
                </a:ext>
              </a:extLst>
            </p:cNvPr>
            <p:cNvGrpSpPr/>
            <p:nvPr/>
          </p:nvGrpSpPr>
          <p:grpSpPr>
            <a:xfrm>
              <a:off x="6314351" y="166915"/>
              <a:ext cx="2844800" cy="1698171"/>
              <a:chOff x="6314351" y="166915"/>
              <a:chExt cx="2844800" cy="169817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53EFCE-1429-5F60-E61E-858B6CF1882A}"/>
                  </a:ext>
                </a:extLst>
              </p:cNvPr>
              <p:cNvSpPr/>
              <p:nvPr/>
            </p:nvSpPr>
            <p:spPr>
              <a:xfrm>
                <a:off x="6314351" y="166915"/>
                <a:ext cx="2844800" cy="16981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Legend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7A4A99E-A65E-1C19-6586-0B24D6DE32DF}"/>
                  </a:ext>
                </a:extLst>
              </p:cNvPr>
              <p:cNvGrpSpPr/>
              <p:nvPr/>
            </p:nvGrpSpPr>
            <p:grpSpPr>
              <a:xfrm>
                <a:off x="6380479" y="411804"/>
                <a:ext cx="267064" cy="1310274"/>
                <a:chOff x="6380479" y="411804"/>
                <a:chExt cx="267064" cy="1310274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4DD298-AFDB-07D1-705C-1C2360F54743}"/>
                    </a:ext>
                  </a:extLst>
                </p:cNvPr>
                <p:cNvSpPr/>
                <p:nvPr/>
              </p:nvSpPr>
              <p:spPr>
                <a:xfrm>
                  <a:off x="6380479" y="411804"/>
                  <a:ext cx="267064" cy="2622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6D1AFF2-0052-01A9-A8F7-524BC0226403}"/>
                    </a:ext>
                  </a:extLst>
                </p:cNvPr>
                <p:cNvSpPr/>
                <p:nvPr/>
              </p:nvSpPr>
              <p:spPr>
                <a:xfrm>
                  <a:off x="6380479" y="675056"/>
                  <a:ext cx="267064" cy="26225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7C12B2B-632A-0D6A-E44E-DF0FD1F8194E}"/>
                    </a:ext>
                  </a:extLst>
                </p:cNvPr>
                <p:cNvSpPr/>
                <p:nvPr/>
              </p:nvSpPr>
              <p:spPr>
                <a:xfrm>
                  <a:off x="6380479" y="943618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9B6E281-3C2B-FD7B-1E5E-6CCEB858A4B2}"/>
                    </a:ext>
                  </a:extLst>
                </p:cNvPr>
                <p:cNvSpPr/>
                <p:nvPr/>
              </p:nvSpPr>
              <p:spPr>
                <a:xfrm>
                  <a:off x="6380479" y="1189001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68DF4F6-AC7F-7F5E-3572-56AA1B27973D}"/>
                    </a:ext>
                  </a:extLst>
                </p:cNvPr>
                <p:cNvSpPr/>
                <p:nvPr/>
              </p:nvSpPr>
              <p:spPr>
                <a:xfrm>
                  <a:off x="6380479" y="1459824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0BBA73-8166-7158-7CC8-F412EFDAB960}"/>
                </a:ext>
              </a:extLst>
            </p:cNvPr>
            <p:cNvSpPr txBox="1"/>
            <p:nvPr/>
          </p:nvSpPr>
          <p:spPr>
            <a:xfrm>
              <a:off x="6659745" y="411804"/>
              <a:ext cx="23449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First description is bedrock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ED892A-B2B0-3F88-BDEA-DD148DFFA887}"/>
                </a:ext>
              </a:extLst>
            </p:cNvPr>
            <p:cNvSpPr txBox="1"/>
            <p:nvPr/>
          </p:nvSpPr>
          <p:spPr>
            <a:xfrm>
              <a:off x="6659745" y="674058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Unclassified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113C5A-3786-EC1D-43C7-8CE8DB472E28}"/>
                </a:ext>
              </a:extLst>
            </p:cNvPr>
            <p:cNvSpPr txBox="1"/>
            <p:nvPr/>
          </p:nvSpPr>
          <p:spPr>
            <a:xfrm>
              <a:off x="6659745" y="961004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“wildcard” start term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9794DD-97B3-CA31-BED1-E131E1EBAB16}"/>
                </a:ext>
              </a:extLst>
            </p:cNvPr>
            <p:cNvSpPr txBox="1"/>
            <p:nvPr/>
          </p:nvSpPr>
          <p:spPr>
            <a:xfrm>
              <a:off x="6668454" y="1209706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depth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0910AC-DD01-29C1-C43A-7FF3124113BE}"/>
                </a:ext>
              </a:extLst>
            </p:cNvPr>
            <p:cNvSpPr txBox="1"/>
            <p:nvPr/>
          </p:nvSpPr>
          <p:spPr>
            <a:xfrm>
              <a:off x="6677163" y="1467023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with an exact search term match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8DB1032-AE49-9872-41FE-9204F91D3FB7}"/>
              </a:ext>
            </a:extLst>
          </p:cNvPr>
          <p:cNvSpPr/>
          <p:nvPr/>
        </p:nvSpPr>
        <p:spPr>
          <a:xfrm>
            <a:off x="871671" y="224146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7B900-EFCE-B194-E7F3-EBFB9DF461E9}"/>
              </a:ext>
            </a:extLst>
          </p:cNvPr>
          <p:cNvSpPr/>
          <p:nvPr/>
        </p:nvSpPr>
        <p:spPr>
          <a:xfrm>
            <a:off x="871671" y="3672968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F1DD2-8B0A-A811-371C-EBCF3EAC9F90}"/>
              </a:ext>
            </a:extLst>
          </p:cNvPr>
          <p:cNvSpPr/>
          <p:nvPr/>
        </p:nvSpPr>
        <p:spPr>
          <a:xfrm>
            <a:off x="871671" y="4723854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E65D0-AEB6-CF32-012E-B9C5D4F34124}"/>
              </a:ext>
            </a:extLst>
          </p:cNvPr>
          <p:cNvSpPr/>
          <p:nvPr/>
        </p:nvSpPr>
        <p:spPr>
          <a:xfrm>
            <a:off x="871671" y="5183369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E4A0E1-0113-94CB-0D81-737BFBDEA475}"/>
              </a:ext>
            </a:extLst>
          </p:cNvPr>
          <p:cNvSpPr/>
          <p:nvPr/>
        </p:nvSpPr>
        <p:spPr>
          <a:xfrm>
            <a:off x="383570" y="1353165"/>
            <a:ext cx="566062" cy="5558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AF3F0-EB74-F834-AE96-A4E326960CBA}"/>
              </a:ext>
            </a:extLst>
          </p:cNvPr>
          <p:cNvSpPr txBox="1"/>
          <p:nvPr/>
        </p:nvSpPr>
        <p:spPr>
          <a:xfrm>
            <a:off x="4919254" y="975614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56621-43E4-210B-F44C-B6389FA1CBC0}"/>
              </a:ext>
            </a:extLst>
          </p:cNvPr>
          <p:cNvSpPr/>
          <p:nvPr/>
        </p:nvSpPr>
        <p:spPr>
          <a:xfrm>
            <a:off x="5617118" y="347060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5EF90-33EA-D704-CB5C-3ADE4349B254}"/>
              </a:ext>
            </a:extLst>
          </p:cNvPr>
          <p:cNvSpPr/>
          <p:nvPr/>
        </p:nvSpPr>
        <p:spPr>
          <a:xfrm>
            <a:off x="5617118" y="469901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B4A2E-47EA-55F5-3155-32A1BFA7D805}"/>
              </a:ext>
            </a:extLst>
          </p:cNvPr>
          <p:cNvSpPr/>
          <p:nvPr/>
        </p:nvSpPr>
        <p:spPr>
          <a:xfrm>
            <a:off x="5617118" y="572522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2C33EC-FA20-4610-E353-1C094BA0C7E4}"/>
              </a:ext>
            </a:extLst>
          </p:cNvPr>
          <p:cNvSpPr/>
          <p:nvPr/>
        </p:nvSpPr>
        <p:spPr>
          <a:xfrm>
            <a:off x="5634167" y="2289479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CC7DD7-8119-19C2-AADF-5AC6824C8CFF}"/>
              </a:ext>
            </a:extLst>
          </p:cNvPr>
          <p:cNvSpPr/>
          <p:nvPr/>
        </p:nvSpPr>
        <p:spPr>
          <a:xfrm>
            <a:off x="5062032" y="1350096"/>
            <a:ext cx="589656" cy="5790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795F969A-25D7-01B8-6EEB-F2047B94682D}"/>
              </a:ext>
            </a:extLst>
          </p:cNvPr>
          <p:cNvSpPr/>
          <p:nvPr/>
        </p:nvSpPr>
        <p:spPr>
          <a:xfrm>
            <a:off x="585285" y="4894534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03674727-1DFC-83C3-985C-7972B24C0D11}"/>
              </a:ext>
            </a:extLst>
          </p:cNvPr>
          <p:cNvSpPr/>
          <p:nvPr/>
        </p:nvSpPr>
        <p:spPr>
          <a:xfrm>
            <a:off x="5263971" y="5203370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340155-F515-C8E1-F433-CCC90DB47A81}"/>
              </a:ext>
            </a:extLst>
          </p:cNvPr>
          <p:cNvSpPr/>
          <p:nvPr/>
        </p:nvSpPr>
        <p:spPr>
          <a:xfrm>
            <a:off x="9690139" y="1350096"/>
            <a:ext cx="589656" cy="5790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FC593B2-E127-ED0E-32E9-E7F9BACAC3D1}"/>
              </a:ext>
            </a:extLst>
          </p:cNvPr>
          <p:cNvGrpSpPr/>
          <p:nvPr/>
        </p:nvGrpSpPr>
        <p:grpSpPr>
          <a:xfrm>
            <a:off x="9890580" y="2031998"/>
            <a:ext cx="203200" cy="4876801"/>
            <a:chOff x="9890580" y="2031998"/>
            <a:chExt cx="203200" cy="487680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8F784EC-C59E-FF84-8D0F-E9569E39263B}"/>
                </a:ext>
              </a:extLst>
            </p:cNvPr>
            <p:cNvCxnSpPr>
              <a:cxnSpLocks/>
            </p:cNvCxnSpPr>
            <p:nvPr/>
          </p:nvCxnSpPr>
          <p:spPr>
            <a:xfrm>
              <a:off x="9890580" y="4615543"/>
              <a:ext cx="0" cy="1804307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6586D7D-BFE2-8FCE-D5F9-5029142D0E57}"/>
                </a:ext>
              </a:extLst>
            </p:cNvPr>
            <p:cNvGrpSpPr/>
            <p:nvPr/>
          </p:nvGrpSpPr>
          <p:grpSpPr>
            <a:xfrm>
              <a:off x="9890580" y="2031998"/>
              <a:ext cx="203200" cy="4876801"/>
              <a:chOff x="9890580" y="2031998"/>
              <a:chExt cx="203200" cy="487680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285AB64-3805-9370-CD01-CD3CB2BFCAB8}"/>
                  </a:ext>
                </a:extLst>
              </p:cNvPr>
              <p:cNvGrpSpPr/>
              <p:nvPr/>
            </p:nvGrpSpPr>
            <p:grpSpPr>
              <a:xfrm>
                <a:off x="9890580" y="2031998"/>
                <a:ext cx="203200" cy="4876801"/>
                <a:chOff x="9890580" y="2031998"/>
                <a:chExt cx="203200" cy="4876801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DE280F48-FBE1-A72D-5481-0892C8033991}"/>
                    </a:ext>
                  </a:extLst>
                </p:cNvPr>
                <p:cNvGrpSpPr/>
                <p:nvPr/>
              </p:nvGrpSpPr>
              <p:grpSpPr>
                <a:xfrm>
                  <a:off x="9890580" y="6348188"/>
                  <a:ext cx="198120" cy="560611"/>
                  <a:chOff x="5257800" y="6348188"/>
                  <a:chExt cx="198120" cy="560611"/>
                </a:xfrm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E7766E1B-0528-7B57-1AE6-24E7D0294843}"/>
                      </a:ext>
                    </a:extLst>
                  </p:cNvPr>
                  <p:cNvSpPr/>
                  <p:nvPr/>
                </p:nvSpPr>
                <p:spPr>
                  <a:xfrm>
                    <a:off x="5257800" y="6348188"/>
                    <a:ext cx="195124" cy="56061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5F5E56D-281D-A0B0-B7A6-B9BB536EA799}"/>
                      </a:ext>
                    </a:extLst>
                  </p:cNvPr>
                  <p:cNvCxnSpPr/>
                  <p:nvPr/>
                </p:nvCxnSpPr>
                <p:spPr>
                  <a:xfrm>
                    <a:off x="5257800" y="6362700"/>
                    <a:ext cx="1981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68F5B16-17FD-E514-2655-6ECF8AB22EC5}"/>
                    </a:ext>
                  </a:extLst>
                </p:cNvPr>
                <p:cNvSpPr/>
                <p:nvPr/>
              </p:nvSpPr>
              <p:spPr>
                <a:xfrm>
                  <a:off x="9890580" y="2031998"/>
                  <a:ext cx="203200" cy="26304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D3759DC-D751-6FBE-B174-DDF23C829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2190" y="4615543"/>
                <a:ext cx="0" cy="1804307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87F0DF35-C715-9FA0-F172-B8F88CB8E2DF}"/>
              </a:ext>
            </a:extLst>
          </p:cNvPr>
          <p:cNvSpPr/>
          <p:nvPr/>
        </p:nvSpPr>
        <p:spPr>
          <a:xfrm>
            <a:off x="9887405" y="6245322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D665B-2F11-6CDF-2EBB-53698319C2B8}"/>
              </a:ext>
            </a:extLst>
          </p:cNvPr>
          <p:cNvSpPr txBox="1"/>
          <p:nvPr/>
        </p:nvSpPr>
        <p:spPr>
          <a:xfrm>
            <a:off x="9552034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C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F74A0E-A0F6-BEB3-AB66-AE090480A83C}"/>
              </a:ext>
            </a:extLst>
          </p:cNvPr>
          <p:cNvGrpSpPr/>
          <p:nvPr/>
        </p:nvGrpSpPr>
        <p:grpSpPr>
          <a:xfrm>
            <a:off x="11605986" y="2017486"/>
            <a:ext cx="198120" cy="2894148"/>
            <a:chOff x="5257800" y="2017486"/>
            <a:chExt cx="198120" cy="289414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6D2619-0376-9B86-9B77-B92736CC2162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166D12C-3EF8-EF7C-2E5D-58F7E1A93207}"/>
                </a:ext>
              </a:extLst>
            </p:cNvPr>
            <p:cNvCxnSpPr/>
            <p:nvPr/>
          </p:nvCxnSpPr>
          <p:spPr>
            <a:xfrm>
              <a:off x="5257800" y="346456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640755B-7D55-D850-1817-BC24847F6A3D}"/>
                </a:ext>
              </a:extLst>
            </p:cNvPr>
            <p:cNvCxnSpPr/>
            <p:nvPr/>
          </p:nvCxnSpPr>
          <p:spPr>
            <a:xfrm>
              <a:off x="5257800" y="41529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8F99C3-8152-EFDB-A12E-77BD4AA5571E}"/>
              </a:ext>
            </a:extLst>
          </p:cNvPr>
          <p:cNvSpPr txBox="1"/>
          <p:nvPr/>
        </p:nvSpPr>
        <p:spPr>
          <a:xfrm>
            <a:off x="10471941" y="964912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3C8880-CE7A-6CA8-2DC1-CA3ADC029A7A}"/>
              </a:ext>
            </a:extLst>
          </p:cNvPr>
          <p:cNvSpPr/>
          <p:nvPr/>
        </p:nvSpPr>
        <p:spPr>
          <a:xfrm>
            <a:off x="10458269" y="2638528"/>
            <a:ext cx="267064" cy="2622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B076E2-1767-1845-D03D-73B9A1B99921}"/>
              </a:ext>
            </a:extLst>
          </p:cNvPr>
          <p:cNvSpPr/>
          <p:nvPr/>
        </p:nvSpPr>
        <p:spPr>
          <a:xfrm>
            <a:off x="10458269" y="4531359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5960B2-4F91-2BF2-B462-D05A6CAFE74F}"/>
              </a:ext>
            </a:extLst>
          </p:cNvPr>
          <p:cNvSpPr/>
          <p:nvPr/>
        </p:nvSpPr>
        <p:spPr>
          <a:xfrm>
            <a:off x="10458269" y="3708085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41BB4D-17E9-FBB9-085C-0985E182C93C}"/>
              </a:ext>
            </a:extLst>
          </p:cNvPr>
          <p:cNvSpPr/>
          <p:nvPr/>
        </p:nvSpPr>
        <p:spPr>
          <a:xfrm>
            <a:off x="10623267" y="1346783"/>
            <a:ext cx="572560" cy="562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tar: 5 Points 75">
            <a:extLst>
              <a:ext uri="{FF2B5EF4-FFF2-40B4-BE49-F238E27FC236}">
                <a16:creationId xmlns:a16="http://schemas.microsoft.com/office/drawing/2014/main" id="{E0E9B56F-2F63-FA34-5FB9-AC4B02629EA9}"/>
              </a:ext>
            </a:extLst>
          </p:cNvPr>
          <p:cNvSpPr/>
          <p:nvPr/>
        </p:nvSpPr>
        <p:spPr>
          <a:xfrm>
            <a:off x="10833375" y="4216398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1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94D525-ED18-8516-FA99-E8FDCB2CEDC0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Bedrock Picking</a:t>
            </a:r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76873C-2555-9EA9-F5C3-ACE92C394908}"/>
              </a:ext>
            </a:extLst>
          </p:cNvPr>
          <p:cNvGrpSpPr/>
          <p:nvPr/>
        </p:nvGrpSpPr>
        <p:grpSpPr>
          <a:xfrm>
            <a:off x="-232229" y="2032000"/>
            <a:ext cx="12524377" cy="4934857"/>
            <a:chOff x="-232229" y="2032000"/>
            <a:chExt cx="12524377" cy="493485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8EB11-01CC-1D5B-6A36-FAFA493D537F}"/>
                </a:ext>
              </a:extLst>
            </p:cNvPr>
            <p:cNvSpPr/>
            <p:nvPr/>
          </p:nvSpPr>
          <p:spPr>
            <a:xfrm>
              <a:off x="0" y="2032000"/>
              <a:ext cx="12192000" cy="4826000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rgbClr val="C2B69E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DE88E5-D754-BE65-76A6-8826EBBC5B24}"/>
                </a:ext>
              </a:extLst>
            </p:cNvPr>
            <p:cNvSpPr/>
            <p:nvPr/>
          </p:nvSpPr>
          <p:spPr>
            <a:xfrm>
              <a:off x="-25401" y="2554514"/>
              <a:ext cx="12246429" cy="4368800"/>
            </a:xfrm>
            <a:custGeom>
              <a:avLst/>
              <a:gdLst>
                <a:gd name="connsiteX0" fmla="*/ 43543 w 12250058"/>
                <a:gd name="connsiteY0" fmla="*/ 0 h 4368800"/>
                <a:gd name="connsiteX1" fmla="*/ 1625600 w 12250058"/>
                <a:gd name="connsiteY1" fmla="*/ 333829 h 4368800"/>
                <a:gd name="connsiteX2" fmla="*/ 4136572 w 12250058"/>
                <a:gd name="connsiteY2" fmla="*/ 406400 h 4368800"/>
                <a:gd name="connsiteX3" fmla="*/ 4789715 w 12250058"/>
                <a:gd name="connsiteY3" fmla="*/ 348343 h 4368800"/>
                <a:gd name="connsiteX4" fmla="*/ 5384800 w 12250058"/>
                <a:gd name="connsiteY4" fmla="*/ 261257 h 4368800"/>
                <a:gd name="connsiteX5" fmla="*/ 8389258 w 12250058"/>
                <a:gd name="connsiteY5" fmla="*/ 391886 h 4368800"/>
                <a:gd name="connsiteX6" fmla="*/ 11567886 w 12250058"/>
                <a:gd name="connsiteY6" fmla="*/ 914400 h 4368800"/>
                <a:gd name="connsiteX7" fmla="*/ 12206515 w 12250058"/>
                <a:gd name="connsiteY7" fmla="*/ 957943 h 4368800"/>
                <a:gd name="connsiteX8" fmla="*/ 12250058 w 12250058"/>
                <a:gd name="connsiteY8" fmla="*/ 4368800 h 4368800"/>
                <a:gd name="connsiteX9" fmla="*/ 0 w 12250058"/>
                <a:gd name="connsiteY9" fmla="*/ 4325257 h 4368800"/>
                <a:gd name="connsiteX10" fmla="*/ 43543 w 12250058"/>
                <a:gd name="connsiteY10" fmla="*/ 0 h 436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50058" h="4368800">
                  <a:moveTo>
                    <a:pt x="43543" y="0"/>
                  </a:moveTo>
                  <a:lnTo>
                    <a:pt x="1625600" y="333829"/>
                  </a:lnTo>
                  <a:lnTo>
                    <a:pt x="4136572" y="406400"/>
                  </a:lnTo>
                  <a:lnTo>
                    <a:pt x="4789715" y="348343"/>
                  </a:lnTo>
                  <a:lnTo>
                    <a:pt x="5384800" y="261257"/>
                  </a:lnTo>
                  <a:lnTo>
                    <a:pt x="8389258" y="391886"/>
                  </a:lnTo>
                  <a:lnTo>
                    <a:pt x="11567886" y="914400"/>
                  </a:lnTo>
                  <a:lnTo>
                    <a:pt x="12206515" y="957943"/>
                  </a:lnTo>
                  <a:lnTo>
                    <a:pt x="12250058" y="4368800"/>
                  </a:lnTo>
                  <a:lnTo>
                    <a:pt x="0" y="4325257"/>
                  </a:lnTo>
                  <a:lnTo>
                    <a:pt x="43543" y="0"/>
                  </a:lnTo>
                  <a:close/>
                </a:path>
              </a:pathLst>
            </a:custGeom>
            <a:pattFill prst="dashHorz">
              <a:fgClr>
                <a:schemeClr val="tx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9CDD9-30D2-AF3B-30B4-10B8858D5C02}"/>
                </a:ext>
              </a:extLst>
            </p:cNvPr>
            <p:cNvSpPr/>
            <p:nvPr/>
          </p:nvSpPr>
          <p:spPr>
            <a:xfrm>
              <a:off x="-232229" y="4238171"/>
              <a:ext cx="11538858" cy="2728686"/>
            </a:xfrm>
            <a:custGeom>
              <a:avLst/>
              <a:gdLst>
                <a:gd name="connsiteX0" fmla="*/ 188686 w 10638972"/>
                <a:gd name="connsiteY0" fmla="*/ 551543 h 2728686"/>
                <a:gd name="connsiteX1" fmla="*/ 2206172 w 10638972"/>
                <a:gd name="connsiteY1" fmla="*/ 319315 h 2728686"/>
                <a:gd name="connsiteX2" fmla="*/ 4557486 w 10638972"/>
                <a:gd name="connsiteY2" fmla="*/ 43543 h 2728686"/>
                <a:gd name="connsiteX3" fmla="*/ 5878286 w 10638972"/>
                <a:gd name="connsiteY3" fmla="*/ 0 h 2728686"/>
                <a:gd name="connsiteX4" fmla="*/ 9376229 w 10638972"/>
                <a:gd name="connsiteY4" fmla="*/ 72572 h 2728686"/>
                <a:gd name="connsiteX5" fmla="*/ 10189029 w 10638972"/>
                <a:gd name="connsiteY5" fmla="*/ 261258 h 2728686"/>
                <a:gd name="connsiteX6" fmla="*/ 10638972 w 10638972"/>
                <a:gd name="connsiteY6" fmla="*/ 2728686 h 2728686"/>
                <a:gd name="connsiteX7" fmla="*/ 0 w 10638972"/>
                <a:gd name="connsiteY7" fmla="*/ 2656115 h 2728686"/>
                <a:gd name="connsiteX8" fmla="*/ 188686 w 10638972"/>
                <a:gd name="connsiteY8" fmla="*/ 551543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972" h="2728686">
                  <a:moveTo>
                    <a:pt x="188686" y="551543"/>
                  </a:moveTo>
                  <a:lnTo>
                    <a:pt x="2206172" y="319315"/>
                  </a:lnTo>
                  <a:lnTo>
                    <a:pt x="4557486" y="43543"/>
                  </a:lnTo>
                  <a:lnTo>
                    <a:pt x="5878286" y="0"/>
                  </a:lnTo>
                  <a:lnTo>
                    <a:pt x="9376229" y="72572"/>
                  </a:lnTo>
                  <a:lnTo>
                    <a:pt x="10189029" y="261258"/>
                  </a:lnTo>
                  <a:lnTo>
                    <a:pt x="10638972" y="2728686"/>
                  </a:lnTo>
                  <a:lnTo>
                    <a:pt x="0" y="2656115"/>
                  </a:lnTo>
                  <a:lnTo>
                    <a:pt x="188686" y="551543"/>
                  </a:lnTo>
                  <a:close/>
                </a:path>
              </a:pathLst>
            </a:custGeom>
            <a:pattFill prst="pct3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812203-F8FA-A906-42B2-43F56CD588BF}"/>
                </a:ext>
              </a:extLst>
            </p:cNvPr>
            <p:cNvSpPr/>
            <p:nvPr/>
          </p:nvSpPr>
          <p:spPr>
            <a:xfrm>
              <a:off x="-12701" y="4152900"/>
              <a:ext cx="12304849" cy="2755900"/>
            </a:xfrm>
            <a:custGeom>
              <a:avLst/>
              <a:gdLst>
                <a:gd name="connsiteX0" fmla="*/ 0 w 12166600"/>
                <a:gd name="connsiteY0" fmla="*/ 393700 h 1778000"/>
                <a:gd name="connsiteX1" fmla="*/ 1917700 w 12166600"/>
                <a:gd name="connsiteY1" fmla="*/ 762000 h 1778000"/>
                <a:gd name="connsiteX2" fmla="*/ 2921000 w 12166600"/>
                <a:gd name="connsiteY2" fmla="*/ 863600 h 1778000"/>
                <a:gd name="connsiteX3" fmla="*/ 3098800 w 12166600"/>
                <a:gd name="connsiteY3" fmla="*/ 863600 h 1778000"/>
                <a:gd name="connsiteX4" fmla="*/ 5334000 w 12166600"/>
                <a:gd name="connsiteY4" fmla="*/ 749300 h 1778000"/>
                <a:gd name="connsiteX5" fmla="*/ 5537200 w 12166600"/>
                <a:gd name="connsiteY5" fmla="*/ 723900 h 1778000"/>
                <a:gd name="connsiteX6" fmla="*/ 8077200 w 12166600"/>
                <a:gd name="connsiteY6" fmla="*/ 609600 h 1778000"/>
                <a:gd name="connsiteX7" fmla="*/ 8229600 w 12166600"/>
                <a:gd name="connsiteY7" fmla="*/ 609600 h 1778000"/>
                <a:gd name="connsiteX8" fmla="*/ 10287000 w 12166600"/>
                <a:gd name="connsiteY8" fmla="*/ 190500 h 1778000"/>
                <a:gd name="connsiteX9" fmla="*/ 11442700 w 12166600"/>
                <a:gd name="connsiteY9" fmla="*/ 12700 h 1778000"/>
                <a:gd name="connsiteX10" fmla="*/ 12153900 w 12166600"/>
                <a:gd name="connsiteY10" fmla="*/ 0 h 1778000"/>
                <a:gd name="connsiteX11" fmla="*/ 12166600 w 12166600"/>
                <a:gd name="connsiteY11" fmla="*/ 1778000 h 1778000"/>
                <a:gd name="connsiteX12" fmla="*/ 12700 w 12166600"/>
                <a:gd name="connsiteY12" fmla="*/ 1727200 h 1778000"/>
                <a:gd name="connsiteX13" fmla="*/ 0 w 12166600"/>
                <a:gd name="connsiteY13" fmla="*/ 3937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66600" h="1778000">
                  <a:moveTo>
                    <a:pt x="0" y="393700"/>
                  </a:moveTo>
                  <a:lnTo>
                    <a:pt x="1917700" y="762000"/>
                  </a:lnTo>
                  <a:lnTo>
                    <a:pt x="2921000" y="863600"/>
                  </a:lnTo>
                  <a:lnTo>
                    <a:pt x="3098800" y="863600"/>
                  </a:lnTo>
                  <a:lnTo>
                    <a:pt x="5334000" y="749300"/>
                  </a:lnTo>
                  <a:lnTo>
                    <a:pt x="5537200" y="723900"/>
                  </a:lnTo>
                  <a:lnTo>
                    <a:pt x="8077200" y="609600"/>
                  </a:lnTo>
                  <a:lnTo>
                    <a:pt x="8229600" y="609600"/>
                  </a:lnTo>
                  <a:lnTo>
                    <a:pt x="10287000" y="190500"/>
                  </a:lnTo>
                  <a:lnTo>
                    <a:pt x="11442700" y="12700"/>
                  </a:lnTo>
                  <a:lnTo>
                    <a:pt x="12153900" y="0"/>
                  </a:lnTo>
                  <a:cubicBezTo>
                    <a:pt x="12158133" y="592667"/>
                    <a:pt x="12162367" y="1185333"/>
                    <a:pt x="12166600" y="1778000"/>
                  </a:cubicBezTo>
                  <a:lnTo>
                    <a:pt x="12700" y="1727200"/>
                  </a:lnTo>
                  <a:lnTo>
                    <a:pt x="0" y="3937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5D39FE-F639-CABD-170F-4B38FAE6EC1A}"/>
              </a:ext>
            </a:extLst>
          </p:cNvPr>
          <p:cNvGrpSpPr/>
          <p:nvPr/>
        </p:nvGrpSpPr>
        <p:grpSpPr>
          <a:xfrm>
            <a:off x="5257800" y="2031998"/>
            <a:ext cx="198120" cy="4368801"/>
            <a:chOff x="5257800" y="2031998"/>
            <a:chExt cx="198120" cy="43688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20A6F2-4BE3-C275-32A3-FB5C8ED6420E}"/>
                </a:ext>
              </a:extLst>
            </p:cNvPr>
            <p:cNvSpPr/>
            <p:nvPr/>
          </p:nvSpPr>
          <p:spPr>
            <a:xfrm>
              <a:off x="5257800" y="2031998"/>
              <a:ext cx="198120" cy="43688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A70CE7-08B6-5099-FABF-749D222957EF}"/>
                </a:ext>
              </a:extLst>
            </p:cNvPr>
            <p:cNvCxnSpPr/>
            <p:nvPr/>
          </p:nvCxnSpPr>
          <p:spPr>
            <a:xfrm>
              <a:off x="5257800" y="280543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67FA5F-91E6-7C6C-FF6A-4258135C4FEB}"/>
                </a:ext>
              </a:extLst>
            </p:cNvPr>
            <p:cNvCxnSpPr/>
            <p:nvPr/>
          </p:nvCxnSpPr>
          <p:spPr>
            <a:xfrm>
              <a:off x="5257800" y="42381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FFE521-3605-7453-7481-17DCDFE8F5BE}"/>
                </a:ext>
              </a:extLst>
            </p:cNvPr>
            <p:cNvCxnSpPr/>
            <p:nvPr/>
          </p:nvCxnSpPr>
          <p:spPr>
            <a:xfrm>
              <a:off x="5257800" y="5314496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91E1E-8E84-E1B6-60FA-C803AA7DC2E2}"/>
              </a:ext>
            </a:extLst>
          </p:cNvPr>
          <p:cNvGrpSpPr/>
          <p:nvPr/>
        </p:nvGrpSpPr>
        <p:grpSpPr>
          <a:xfrm>
            <a:off x="10830379" y="2017486"/>
            <a:ext cx="198120" cy="2894148"/>
            <a:chOff x="5257800" y="2017486"/>
            <a:chExt cx="198120" cy="289414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68A49C-AC63-525E-03ED-2823560231AF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268770-6E2B-64B3-76E6-6C7C60EE8BB9}"/>
                </a:ext>
              </a:extLst>
            </p:cNvPr>
            <p:cNvCxnSpPr/>
            <p:nvPr/>
          </p:nvCxnSpPr>
          <p:spPr>
            <a:xfrm>
              <a:off x="5257800" y="33655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EB790A-DF64-3048-2C1D-842B02B58F16}"/>
                </a:ext>
              </a:extLst>
            </p:cNvPr>
            <p:cNvCxnSpPr/>
            <p:nvPr/>
          </p:nvCxnSpPr>
          <p:spPr>
            <a:xfrm>
              <a:off x="5257800" y="43270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FD2135-A946-35E1-1A77-8D606AD913E8}"/>
              </a:ext>
            </a:extLst>
          </p:cNvPr>
          <p:cNvGrpSpPr/>
          <p:nvPr/>
        </p:nvGrpSpPr>
        <p:grpSpPr>
          <a:xfrm>
            <a:off x="576217" y="2017486"/>
            <a:ext cx="203200" cy="3390537"/>
            <a:chOff x="5252720" y="2017486"/>
            <a:chExt cx="203200" cy="33905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5A3741-DADB-D405-087B-A45628F0ADA4}"/>
                </a:ext>
              </a:extLst>
            </p:cNvPr>
            <p:cNvSpPr/>
            <p:nvPr/>
          </p:nvSpPr>
          <p:spPr>
            <a:xfrm>
              <a:off x="5252720" y="2017486"/>
              <a:ext cx="203200" cy="3390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BF4A52-BFBA-29E8-772E-C23DB216AD7E}"/>
                </a:ext>
              </a:extLst>
            </p:cNvPr>
            <p:cNvCxnSpPr/>
            <p:nvPr/>
          </p:nvCxnSpPr>
          <p:spPr>
            <a:xfrm>
              <a:off x="5257800" y="2713989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FD1DA2-DD39-61DB-210A-A97BBF31479B}"/>
                </a:ext>
              </a:extLst>
            </p:cNvPr>
            <p:cNvCxnSpPr/>
            <p:nvPr/>
          </p:nvCxnSpPr>
          <p:spPr>
            <a:xfrm>
              <a:off x="5257800" y="4708435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E9A514-29E7-7329-5027-83846FAC0629}"/>
                </a:ext>
              </a:extLst>
            </p:cNvPr>
            <p:cNvCxnSpPr/>
            <p:nvPr/>
          </p:nvCxnSpPr>
          <p:spPr>
            <a:xfrm>
              <a:off x="5257800" y="5014047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AC5BF37-7D3C-5D19-7ABD-5CE11F0069FA}"/>
              </a:ext>
            </a:extLst>
          </p:cNvPr>
          <p:cNvSpPr txBox="1"/>
          <p:nvPr/>
        </p:nvSpPr>
        <p:spPr>
          <a:xfrm>
            <a:off x="228995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A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9FCB8C6-7C38-E7DC-D829-98782FA04F55}"/>
              </a:ext>
            </a:extLst>
          </p:cNvPr>
          <p:cNvSpPr/>
          <p:nvPr/>
        </p:nvSpPr>
        <p:spPr>
          <a:xfrm>
            <a:off x="3422468" y="6270170"/>
            <a:ext cx="9005387" cy="799553"/>
          </a:xfrm>
          <a:custGeom>
            <a:avLst/>
            <a:gdLst>
              <a:gd name="connsiteX0" fmla="*/ 0 w 8869680"/>
              <a:gd name="connsiteY0" fmla="*/ 574766 h 666206"/>
              <a:gd name="connsiteX1" fmla="*/ 3958045 w 8869680"/>
              <a:gd name="connsiteY1" fmla="*/ 169818 h 666206"/>
              <a:gd name="connsiteX2" fmla="*/ 8307977 w 8869680"/>
              <a:gd name="connsiteY2" fmla="*/ 0 h 666206"/>
              <a:gd name="connsiteX3" fmla="*/ 8765177 w 8869680"/>
              <a:gd name="connsiteY3" fmla="*/ 26126 h 666206"/>
              <a:gd name="connsiteX4" fmla="*/ 8869680 w 8869680"/>
              <a:gd name="connsiteY4" fmla="*/ 666206 h 666206"/>
              <a:gd name="connsiteX5" fmla="*/ 0 w 8869680"/>
              <a:gd name="connsiteY5" fmla="*/ 57476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9680" h="666206">
                <a:moveTo>
                  <a:pt x="0" y="574766"/>
                </a:moveTo>
                <a:lnTo>
                  <a:pt x="3958045" y="169818"/>
                </a:lnTo>
                <a:lnTo>
                  <a:pt x="8307977" y="0"/>
                </a:lnTo>
                <a:lnTo>
                  <a:pt x="8765177" y="26126"/>
                </a:lnTo>
                <a:lnTo>
                  <a:pt x="8869680" y="666206"/>
                </a:lnTo>
                <a:lnTo>
                  <a:pt x="0" y="5747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83C8C2-A5A9-6E5C-505C-62B80D2F5286}"/>
              </a:ext>
            </a:extLst>
          </p:cNvPr>
          <p:cNvGrpSpPr/>
          <p:nvPr/>
        </p:nvGrpSpPr>
        <p:grpSpPr>
          <a:xfrm>
            <a:off x="6380479" y="196672"/>
            <a:ext cx="2844800" cy="1698171"/>
            <a:chOff x="6314351" y="166915"/>
            <a:chExt cx="2844800" cy="16981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CC1B02-22D3-3BAA-4A1A-4A5A5AF2A386}"/>
                </a:ext>
              </a:extLst>
            </p:cNvPr>
            <p:cNvGrpSpPr/>
            <p:nvPr/>
          </p:nvGrpSpPr>
          <p:grpSpPr>
            <a:xfrm>
              <a:off x="6314351" y="166915"/>
              <a:ext cx="2844800" cy="1698171"/>
              <a:chOff x="6314351" y="166915"/>
              <a:chExt cx="2844800" cy="169817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53EFCE-1429-5F60-E61E-858B6CF1882A}"/>
                  </a:ext>
                </a:extLst>
              </p:cNvPr>
              <p:cNvSpPr/>
              <p:nvPr/>
            </p:nvSpPr>
            <p:spPr>
              <a:xfrm>
                <a:off x="6314351" y="166915"/>
                <a:ext cx="2844800" cy="16981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Legend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7A4A99E-A65E-1C19-6586-0B24D6DE32DF}"/>
                  </a:ext>
                </a:extLst>
              </p:cNvPr>
              <p:cNvGrpSpPr/>
              <p:nvPr/>
            </p:nvGrpSpPr>
            <p:grpSpPr>
              <a:xfrm>
                <a:off x="6380479" y="411804"/>
                <a:ext cx="267064" cy="1310274"/>
                <a:chOff x="6380479" y="411804"/>
                <a:chExt cx="267064" cy="1310274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4DD298-AFDB-07D1-705C-1C2360F54743}"/>
                    </a:ext>
                  </a:extLst>
                </p:cNvPr>
                <p:cNvSpPr/>
                <p:nvPr/>
              </p:nvSpPr>
              <p:spPr>
                <a:xfrm>
                  <a:off x="6380479" y="411804"/>
                  <a:ext cx="267064" cy="2622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6D1AFF2-0052-01A9-A8F7-524BC0226403}"/>
                    </a:ext>
                  </a:extLst>
                </p:cNvPr>
                <p:cNvSpPr/>
                <p:nvPr/>
              </p:nvSpPr>
              <p:spPr>
                <a:xfrm>
                  <a:off x="6380479" y="675056"/>
                  <a:ext cx="267064" cy="26225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7C12B2B-632A-0D6A-E44E-DF0FD1F8194E}"/>
                    </a:ext>
                  </a:extLst>
                </p:cNvPr>
                <p:cNvSpPr/>
                <p:nvPr/>
              </p:nvSpPr>
              <p:spPr>
                <a:xfrm>
                  <a:off x="6380479" y="943618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9B6E281-3C2B-FD7B-1E5E-6CCEB858A4B2}"/>
                    </a:ext>
                  </a:extLst>
                </p:cNvPr>
                <p:cNvSpPr/>
                <p:nvPr/>
              </p:nvSpPr>
              <p:spPr>
                <a:xfrm>
                  <a:off x="6380479" y="1189001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68DF4F6-AC7F-7F5E-3572-56AA1B27973D}"/>
                    </a:ext>
                  </a:extLst>
                </p:cNvPr>
                <p:cNvSpPr/>
                <p:nvPr/>
              </p:nvSpPr>
              <p:spPr>
                <a:xfrm>
                  <a:off x="6380479" y="1459824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0BBA73-8166-7158-7CC8-F412EFDAB960}"/>
                </a:ext>
              </a:extLst>
            </p:cNvPr>
            <p:cNvSpPr txBox="1"/>
            <p:nvPr/>
          </p:nvSpPr>
          <p:spPr>
            <a:xfrm>
              <a:off x="6659745" y="411804"/>
              <a:ext cx="23449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First description is bedrock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ED892A-B2B0-3F88-BDEA-DD148DFFA887}"/>
                </a:ext>
              </a:extLst>
            </p:cNvPr>
            <p:cNvSpPr txBox="1"/>
            <p:nvPr/>
          </p:nvSpPr>
          <p:spPr>
            <a:xfrm>
              <a:off x="6659745" y="674058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Unclassified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113C5A-3786-EC1D-43C7-8CE8DB472E28}"/>
                </a:ext>
              </a:extLst>
            </p:cNvPr>
            <p:cNvSpPr txBox="1"/>
            <p:nvPr/>
          </p:nvSpPr>
          <p:spPr>
            <a:xfrm>
              <a:off x="6659745" y="961004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“wildcard” start term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9794DD-97B3-CA31-BED1-E131E1EBAB16}"/>
                </a:ext>
              </a:extLst>
            </p:cNvPr>
            <p:cNvSpPr txBox="1"/>
            <p:nvPr/>
          </p:nvSpPr>
          <p:spPr>
            <a:xfrm>
              <a:off x="6668454" y="1209706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depth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0910AC-DD01-29C1-C43A-7FF3124113BE}"/>
                </a:ext>
              </a:extLst>
            </p:cNvPr>
            <p:cNvSpPr txBox="1"/>
            <p:nvPr/>
          </p:nvSpPr>
          <p:spPr>
            <a:xfrm>
              <a:off x="6677163" y="1467023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with an exact search term match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8DB1032-AE49-9872-41FE-9204F91D3FB7}"/>
              </a:ext>
            </a:extLst>
          </p:cNvPr>
          <p:cNvSpPr/>
          <p:nvPr/>
        </p:nvSpPr>
        <p:spPr>
          <a:xfrm>
            <a:off x="871671" y="224146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7B900-EFCE-B194-E7F3-EBFB9DF461E9}"/>
              </a:ext>
            </a:extLst>
          </p:cNvPr>
          <p:cNvSpPr/>
          <p:nvPr/>
        </p:nvSpPr>
        <p:spPr>
          <a:xfrm>
            <a:off x="871671" y="3672968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F1DD2-8B0A-A811-371C-EBCF3EAC9F90}"/>
              </a:ext>
            </a:extLst>
          </p:cNvPr>
          <p:cNvSpPr/>
          <p:nvPr/>
        </p:nvSpPr>
        <p:spPr>
          <a:xfrm>
            <a:off x="871671" y="4723854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E65D0-AEB6-CF32-012E-B9C5D4F34124}"/>
              </a:ext>
            </a:extLst>
          </p:cNvPr>
          <p:cNvSpPr/>
          <p:nvPr/>
        </p:nvSpPr>
        <p:spPr>
          <a:xfrm>
            <a:off x="871671" y="5183369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E4A0E1-0113-94CB-0D81-737BFBDEA475}"/>
              </a:ext>
            </a:extLst>
          </p:cNvPr>
          <p:cNvSpPr/>
          <p:nvPr/>
        </p:nvSpPr>
        <p:spPr>
          <a:xfrm>
            <a:off x="383570" y="1353165"/>
            <a:ext cx="566062" cy="5558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AF3F0-EB74-F834-AE96-A4E326960CBA}"/>
              </a:ext>
            </a:extLst>
          </p:cNvPr>
          <p:cNvSpPr txBox="1"/>
          <p:nvPr/>
        </p:nvSpPr>
        <p:spPr>
          <a:xfrm>
            <a:off x="4919254" y="975614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56621-43E4-210B-F44C-B6389FA1CBC0}"/>
              </a:ext>
            </a:extLst>
          </p:cNvPr>
          <p:cNvSpPr/>
          <p:nvPr/>
        </p:nvSpPr>
        <p:spPr>
          <a:xfrm>
            <a:off x="5617118" y="347060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5EF90-33EA-D704-CB5C-3ADE4349B254}"/>
              </a:ext>
            </a:extLst>
          </p:cNvPr>
          <p:cNvSpPr/>
          <p:nvPr/>
        </p:nvSpPr>
        <p:spPr>
          <a:xfrm>
            <a:off x="5617118" y="469901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B4A2E-47EA-55F5-3155-32A1BFA7D805}"/>
              </a:ext>
            </a:extLst>
          </p:cNvPr>
          <p:cNvSpPr/>
          <p:nvPr/>
        </p:nvSpPr>
        <p:spPr>
          <a:xfrm>
            <a:off x="5617118" y="572522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2C33EC-FA20-4610-E353-1C094BA0C7E4}"/>
              </a:ext>
            </a:extLst>
          </p:cNvPr>
          <p:cNvSpPr/>
          <p:nvPr/>
        </p:nvSpPr>
        <p:spPr>
          <a:xfrm>
            <a:off x="5634167" y="2289479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CC7DD7-8119-19C2-AADF-5AC6824C8CFF}"/>
              </a:ext>
            </a:extLst>
          </p:cNvPr>
          <p:cNvSpPr/>
          <p:nvPr/>
        </p:nvSpPr>
        <p:spPr>
          <a:xfrm>
            <a:off x="5062032" y="1350096"/>
            <a:ext cx="589656" cy="5790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795F969A-25D7-01B8-6EEB-F2047B94682D}"/>
              </a:ext>
            </a:extLst>
          </p:cNvPr>
          <p:cNvSpPr/>
          <p:nvPr/>
        </p:nvSpPr>
        <p:spPr>
          <a:xfrm>
            <a:off x="585285" y="4894534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03674727-1DFC-83C3-985C-7972B24C0D11}"/>
              </a:ext>
            </a:extLst>
          </p:cNvPr>
          <p:cNvSpPr/>
          <p:nvPr/>
        </p:nvSpPr>
        <p:spPr>
          <a:xfrm>
            <a:off x="5263971" y="5203370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340155-F515-C8E1-F433-CCC90DB47A81}"/>
              </a:ext>
            </a:extLst>
          </p:cNvPr>
          <p:cNvSpPr/>
          <p:nvPr/>
        </p:nvSpPr>
        <p:spPr>
          <a:xfrm>
            <a:off x="9690139" y="1350096"/>
            <a:ext cx="589656" cy="5790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FC593B2-E127-ED0E-32E9-E7F9BACAC3D1}"/>
              </a:ext>
            </a:extLst>
          </p:cNvPr>
          <p:cNvGrpSpPr/>
          <p:nvPr/>
        </p:nvGrpSpPr>
        <p:grpSpPr>
          <a:xfrm>
            <a:off x="9890580" y="2031998"/>
            <a:ext cx="203200" cy="4876801"/>
            <a:chOff x="9890580" y="2031998"/>
            <a:chExt cx="203200" cy="487680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8F784EC-C59E-FF84-8D0F-E9569E39263B}"/>
                </a:ext>
              </a:extLst>
            </p:cNvPr>
            <p:cNvCxnSpPr>
              <a:cxnSpLocks/>
            </p:cNvCxnSpPr>
            <p:nvPr/>
          </p:nvCxnSpPr>
          <p:spPr>
            <a:xfrm>
              <a:off x="9890580" y="4615543"/>
              <a:ext cx="0" cy="1804307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6586D7D-BFE2-8FCE-D5F9-5029142D0E57}"/>
                </a:ext>
              </a:extLst>
            </p:cNvPr>
            <p:cNvGrpSpPr/>
            <p:nvPr/>
          </p:nvGrpSpPr>
          <p:grpSpPr>
            <a:xfrm>
              <a:off x="9890580" y="2031998"/>
              <a:ext cx="203200" cy="4876801"/>
              <a:chOff x="9890580" y="2031998"/>
              <a:chExt cx="203200" cy="487680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285AB64-3805-9370-CD01-CD3CB2BFCAB8}"/>
                  </a:ext>
                </a:extLst>
              </p:cNvPr>
              <p:cNvGrpSpPr/>
              <p:nvPr/>
            </p:nvGrpSpPr>
            <p:grpSpPr>
              <a:xfrm>
                <a:off x="9890580" y="2031998"/>
                <a:ext cx="203200" cy="4876801"/>
                <a:chOff x="9890580" y="2031998"/>
                <a:chExt cx="203200" cy="4876801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DE280F48-FBE1-A72D-5481-0892C8033991}"/>
                    </a:ext>
                  </a:extLst>
                </p:cNvPr>
                <p:cNvGrpSpPr/>
                <p:nvPr/>
              </p:nvGrpSpPr>
              <p:grpSpPr>
                <a:xfrm>
                  <a:off x="9890580" y="6348188"/>
                  <a:ext cx="198120" cy="560611"/>
                  <a:chOff x="5257800" y="6348188"/>
                  <a:chExt cx="198120" cy="560611"/>
                </a:xfrm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E7766E1B-0528-7B57-1AE6-24E7D0294843}"/>
                      </a:ext>
                    </a:extLst>
                  </p:cNvPr>
                  <p:cNvSpPr/>
                  <p:nvPr/>
                </p:nvSpPr>
                <p:spPr>
                  <a:xfrm>
                    <a:off x="5257800" y="6348188"/>
                    <a:ext cx="195124" cy="56061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5F5E56D-281D-A0B0-B7A6-B9BB536EA799}"/>
                      </a:ext>
                    </a:extLst>
                  </p:cNvPr>
                  <p:cNvCxnSpPr/>
                  <p:nvPr/>
                </p:nvCxnSpPr>
                <p:spPr>
                  <a:xfrm>
                    <a:off x="5257800" y="6362700"/>
                    <a:ext cx="1981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68F5B16-17FD-E514-2655-6ECF8AB22EC5}"/>
                    </a:ext>
                  </a:extLst>
                </p:cNvPr>
                <p:cNvSpPr/>
                <p:nvPr/>
              </p:nvSpPr>
              <p:spPr>
                <a:xfrm>
                  <a:off x="9890580" y="2031998"/>
                  <a:ext cx="203200" cy="26304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D3759DC-D751-6FBE-B174-DDF23C829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2190" y="4615543"/>
                <a:ext cx="0" cy="1804307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87F0DF35-C715-9FA0-F172-B8F88CB8E2DF}"/>
              </a:ext>
            </a:extLst>
          </p:cNvPr>
          <p:cNvSpPr/>
          <p:nvPr/>
        </p:nvSpPr>
        <p:spPr>
          <a:xfrm>
            <a:off x="9887405" y="6245322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D665B-2F11-6CDF-2EBB-53698319C2B8}"/>
              </a:ext>
            </a:extLst>
          </p:cNvPr>
          <p:cNvSpPr txBox="1"/>
          <p:nvPr/>
        </p:nvSpPr>
        <p:spPr>
          <a:xfrm>
            <a:off x="9552034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C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F74A0E-A0F6-BEB3-AB66-AE090480A83C}"/>
              </a:ext>
            </a:extLst>
          </p:cNvPr>
          <p:cNvGrpSpPr/>
          <p:nvPr/>
        </p:nvGrpSpPr>
        <p:grpSpPr>
          <a:xfrm>
            <a:off x="11605986" y="2017486"/>
            <a:ext cx="198120" cy="2894148"/>
            <a:chOff x="5257800" y="2017486"/>
            <a:chExt cx="198120" cy="289414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6D2619-0376-9B86-9B77-B92736CC2162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166D12C-3EF8-EF7C-2E5D-58F7E1A93207}"/>
                </a:ext>
              </a:extLst>
            </p:cNvPr>
            <p:cNvCxnSpPr/>
            <p:nvPr/>
          </p:nvCxnSpPr>
          <p:spPr>
            <a:xfrm>
              <a:off x="5257800" y="346456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640755B-7D55-D850-1817-BC24847F6A3D}"/>
                </a:ext>
              </a:extLst>
            </p:cNvPr>
            <p:cNvCxnSpPr/>
            <p:nvPr/>
          </p:nvCxnSpPr>
          <p:spPr>
            <a:xfrm>
              <a:off x="5257800" y="41529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8F99C3-8152-EFDB-A12E-77BD4AA5571E}"/>
              </a:ext>
            </a:extLst>
          </p:cNvPr>
          <p:cNvSpPr txBox="1"/>
          <p:nvPr/>
        </p:nvSpPr>
        <p:spPr>
          <a:xfrm>
            <a:off x="10471941" y="964912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3C8880-CE7A-6CA8-2DC1-CA3ADC029A7A}"/>
              </a:ext>
            </a:extLst>
          </p:cNvPr>
          <p:cNvSpPr/>
          <p:nvPr/>
        </p:nvSpPr>
        <p:spPr>
          <a:xfrm>
            <a:off x="10458269" y="2638528"/>
            <a:ext cx="267064" cy="2622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B076E2-1767-1845-D03D-73B9A1B99921}"/>
              </a:ext>
            </a:extLst>
          </p:cNvPr>
          <p:cNvSpPr/>
          <p:nvPr/>
        </p:nvSpPr>
        <p:spPr>
          <a:xfrm>
            <a:off x="10458269" y="4531359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5960B2-4F91-2BF2-B462-D05A6CAFE74F}"/>
              </a:ext>
            </a:extLst>
          </p:cNvPr>
          <p:cNvSpPr/>
          <p:nvPr/>
        </p:nvSpPr>
        <p:spPr>
          <a:xfrm>
            <a:off x="10458269" y="3708085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26CDBE-7173-9FF7-4C2C-1F0C5048734A}"/>
              </a:ext>
            </a:extLst>
          </p:cNvPr>
          <p:cNvSpPr/>
          <p:nvPr/>
        </p:nvSpPr>
        <p:spPr>
          <a:xfrm>
            <a:off x="11391503" y="1346783"/>
            <a:ext cx="572560" cy="5622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1F7593-6F7C-67C7-B64C-E584D4BA6095}"/>
              </a:ext>
            </a:extLst>
          </p:cNvPr>
          <p:cNvSpPr txBox="1"/>
          <p:nvPr/>
        </p:nvSpPr>
        <p:spPr>
          <a:xfrm>
            <a:off x="11267440" y="964912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E80D44-1AB2-20F7-C970-9CEB1F8EBEED}"/>
              </a:ext>
            </a:extLst>
          </p:cNvPr>
          <p:cNvSpPr/>
          <p:nvPr/>
        </p:nvSpPr>
        <p:spPr>
          <a:xfrm>
            <a:off x="11267802" y="2634621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5DAFF2-BB0A-792B-6797-92D994357C15}"/>
              </a:ext>
            </a:extLst>
          </p:cNvPr>
          <p:cNvSpPr/>
          <p:nvPr/>
        </p:nvSpPr>
        <p:spPr>
          <a:xfrm>
            <a:off x="11235327" y="3692305"/>
            <a:ext cx="267064" cy="2622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D976CD6-2C9B-1152-222E-A06E1F8B3988}"/>
              </a:ext>
            </a:extLst>
          </p:cNvPr>
          <p:cNvSpPr/>
          <p:nvPr/>
        </p:nvSpPr>
        <p:spPr>
          <a:xfrm>
            <a:off x="11246393" y="4468185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481692E9-A09B-1637-8809-DAE9D6A72D30}"/>
              </a:ext>
            </a:extLst>
          </p:cNvPr>
          <p:cNvSpPr/>
          <p:nvPr/>
        </p:nvSpPr>
        <p:spPr>
          <a:xfrm>
            <a:off x="11607897" y="4039016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tar: 5 Points 75">
            <a:extLst>
              <a:ext uri="{FF2B5EF4-FFF2-40B4-BE49-F238E27FC236}">
                <a16:creationId xmlns:a16="http://schemas.microsoft.com/office/drawing/2014/main" id="{E0E9B56F-2F63-FA34-5FB9-AC4B02629EA9}"/>
              </a:ext>
            </a:extLst>
          </p:cNvPr>
          <p:cNvSpPr/>
          <p:nvPr/>
        </p:nvSpPr>
        <p:spPr>
          <a:xfrm>
            <a:off x="10833375" y="4216398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FED3E6-7F3C-1041-A8BA-F1DCE0454242}"/>
              </a:ext>
            </a:extLst>
          </p:cNvPr>
          <p:cNvSpPr/>
          <p:nvPr/>
        </p:nvSpPr>
        <p:spPr>
          <a:xfrm>
            <a:off x="10623267" y="1346783"/>
            <a:ext cx="572560" cy="562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5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94D525-ED18-8516-FA99-E8FDCB2CEDC0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Bedrock Picking</a:t>
            </a:r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76873C-2555-9EA9-F5C3-ACE92C394908}"/>
              </a:ext>
            </a:extLst>
          </p:cNvPr>
          <p:cNvGrpSpPr/>
          <p:nvPr/>
        </p:nvGrpSpPr>
        <p:grpSpPr>
          <a:xfrm>
            <a:off x="-232229" y="2032000"/>
            <a:ext cx="12524377" cy="4934857"/>
            <a:chOff x="-232229" y="2032000"/>
            <a:chExt cx="12524377" cy="493485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8EB11-01CC-1D5B-6A36-FAFA493D537F}"/>
                </a:ext>
              </a:extLst>
            </p:cNvPr>
            <p:cNvSpPr/>
            <p:nvPr/>
          </p:nvSpPr>
          <p:spPr>
            <a:xfrm>
              <a:off x="0" y="2032000"/>
              <a:ext cx="12192000" cy="4826000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rgbClr val="C2B69E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DE88E5-D754-BE65-76A6-8826EBBC5B24}"/>
                </a:ext>
              </a:extLst>
            </p:cNvPr>
            <p:cNvSpPr/>
            <p:nvPr/>
          </p:nvSpPr>
          <p:spPr>
            <a:xfrm>
              <a:off x="-25401" y="2554514"/>
              <a:ext cx="12246429" cy="4368800"/>
            </a:xfrm>
            <a:custGeom>
              <a:avLst/>
              <a:gdLst>
                <a:gd name="connsiteX0" fmla="*/ 43543 w 12250058"/>
                <a:gd name="connsiteY0" fmla="*/ 0 h 4368800"/>
                <a:gd name="connsiteX1" fmla="*/ 1625600 w 12250058"/>
                <a:gd name="connsiteY1" fmla="*/ 333829 h 4368800"/>
                <a:gd name="connsiteX2" fmla="*/ 4136572 w 12250058"/>
                <a:gd name="connsiteY2" fmla="*/ 406400 h 4368800"/>
                <a:gd name="connsiteX3" fmla="*/ 4789715 w 12250058"/>
                <a:gd name="connsiteY3" fmla="*/ 348343 h 4368800"/>
                <a:gd name="connsiteX4" fmla="*/ 5384800 w 12250058"/>
                <a:gd name="connsiteY4" fmla="*/ 261257 h 4368800"/>
                <a:gd name="connsiteX5" fmla="*/ 8389258 w 12250058"/>
                <a:gd name="connsiteY5" fmla="*/ 391886 h 4368800"/>
                <a:gd name="connsiteX6" fmla="*/ 11567886 w 12250058"/>
                <a:gd name="connsiteY6" fmla="*/ 914400 h 4368800"/>
                <a:gd name="connsiteX7" fmla="*/ 12206515 w 12250058"/>
                <a:gd name="connsiteY7" fmla="*/ 957943 h 4368800"/>
                <a:gd name="connsiteX8" fmla="*/ 12250058 w 12250058"/>
                <a:gd name="connsiteY8" fmla="*/ 4368800 h 4368800"/>
                <a:gd name="connsiteX9" fmla="*/ 0 w 12250058"/>
                <a:gd name="connsiteY9" fmla="*/ 4325257 h 4368800"/>
                <a:gd name="connsiteX10" fmla="*/ 43543 w 12250058"/>
                <a:gd name="connsiteY10" fmla="*/ 0 h 436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50058" h="4368800">
                  <a:moveTo>
                    <a:pt x="43543" y="0"/>
                  </a:moveTo>
                  <a:lnTo>
                    <a:pt x="1625600" y="333829"/>
                  </a:lnTo>
                  <a:lnTo>
                    <a:pt x="4136572" y="406400"/>
                  </a:lnTo>
                  <a:lnTo>
                    <a:pt x="4789715" y="348343"/>
                  </a:lnTo>
                  <a:lnTo>
                    <a:pt x="5384800" y="261257"/>
                  </a:lnTo>
                  <a:lnTo>
                    <a:pt x="8389258" y="391886"/>
                  </a:lnTo>
                  <a:lnTo>
                    <a:pt x="11567886" y="914400"/>
                  </a:lnTo>
                  <a:lnTo>
                    <a:pt x="12206515" y="957943"/>
                  </a:lnTo>
                  <a:lnTo>
                    <a:pt x="12250058" y="4368800"/>
                  </a:lnTo>
                  <a:lnTo>
                    <a:pt x="0" y="4325257"/>
                  </a:lnTo>
                  <a:lnTo>
                    <a:pt x="43543" y="0"/>
                  </a:lnTo>
                  <a:close/>
                </a:path>
              </a:pathLst>
            </a:custGeom>
            <a:pattFill prst="dashHorz">
              <a:fgClr>
                <a:schemeClr val="tx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D9CDD9-30D2-AF3B-30B4-10B8858D5C02}"/>
                </a:ext>
              </a:extLst>
            </p:cNvPr>
            <p:cNvSpPr/>
            <p:nvPr/>
          </p:nvSpPr>
          <p:spPr>
            <a:xfrm>
              <a:off x="-232229" y="4238171"/>
              <a:ext cx="11538858" cy="2728686"/>
            </a:xfrm>
            <a:custGeom>
              <a:avLst/>
              <a:gdLst>
                <a:gd name="connsiteX0" fmla="*/ 188686 w 10638972"/>
                <a:gd name="connsiteY0" fmla="*/ 551543 h 2728686"/>
                <a:gd name="connsiteX1" fmla="*/ 2206172 w 10638972"/>
                <a:gd name="connsiteY1" fmla="*/ 319315 h 2728686"/>
                <a:gd name="connsiteX2" fmla="*/ 4557486 w 10638972"/>
                <a:gd name="connsiteY2" fmla="*/ 43543 h 2728686"/>
                <a:gd name="connsiteX3" fmla="*/ 5878286 w 10638972"/>
                <a:gd name="connsiteY3" fmla="*/ 0 h 2728686"/>
                <a:gd name="connsiteX4" fmla="*/ 9376229 w 10638972"/>
                <a:gd name="connsiteY4" fmla="*/ 72572 h 2728686"/>
                <a:gd name="connsiteX5" fmla="*/ 10189029 w 10638972"/>
                <a:gd name="connsiteY5" fmla="*/ 261258 h 2728686"/>
                <a:gd name="connsiteX6" fmla="*/ 10638972 w 10638972"/>
                <a:gd name="connsiteY6" fmla="*/ 2728686 h 2728686"/>
                <a:gd name="connsiteX7" fmla="*/ 0 w 10638972"/>
                <a:gd name="connsiteY7" fmla="*/ 2656115 h 2728686"/>
                <a:gd name="connsiteX8" fmla="*/ 188686 w 10638972"/>
                <a:gd name="connsiteY8" fmla="*/ 551543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8972" h="2728686">
                  <a:moveTo>
                    <a:pt x="188686" y="551543"/>
                  </a:moveTo>
                  <a:lnTo>
                    <a:pt x="2206172" y="319315"/>
                  </a:lnTo>
                  <a:lnTo>
                    <a:pt x="4557486" y="43543"/>
                  </a:lnTo>
                  <a:lnTo>
                    <a:pt x="5878286" y="0"/>
                  </a:lnTo>
                  <a:lnTo>
                    <a:pt x="9376229" y="72572"/>
                  </a:lnTo>
                  <a:lnTo>
                    <a:pt x="10189029" y="261258"/>
                  </a:lnTo>
                  <a:lnTo>
                    <a:pt x="10638972" y="2728686"/>
                  </a:lnTo>
                  <a:lnTo>
                    <a:pt x="0" y="2656115"/>
                  </a:lnTo>
                  <a:lnTo>
                    <a:pt x="188686" y="551543"/>
                  </a:lnTo>
                  <a:close/>
                </a:path>
              </a:pathLst>
            </a:custGeom>
            <a:pattFill prst="pct3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812203-F8FA-A906-42B2-43F56CD588BF}"/>
                </a:ext>
              </a:extLst>
            </p:cNvPr>
            <p:cNvSpPr/>
            <p:nvPr/>
          </p:nvSpPr>
          <p:spPr>
            <a:xfrm>
              <a:off x="-12701" y="4152900"/>
              <a:ext cx="12304849" cy="2755900"/>
            </a:xfrm>
            <a:custGeom>
              <a:avLst/>
              <a:gdLst>
                <a:gd name="connsiteX0" fmla="*/ 0 w 12166600"/>
                <a:gd name="connsiteY0" fmla="*/ 393700 h 1778000"/>
                <a:gd name="connsiteX1" fmla="*/ 1917700 w 12166600"/>
                <a:gd name="connsiteY1" fmla="*/ 762000 h 1778000"/>
                <a:gd name="connsiteX2" fmla="*/ 2921000 w 12166600"/>
                <a:gd name="connsiteY2" fmla="*/ 863600 h 1778000"/>
                <a:gd name="connsiteX3" fmla="*/ 3098800 w 12166600"/>
                <a:gd name="connsiteY3" fmla="*/ 863600 h 1778000"/>
                <a:gd name="connsiteX4" fmla="*/ 5334000 w 12166600"/>
                <a:gd name="connsiteY4" fmla="*/ 749300 h 1778000"/>
                <a:gd name="connsiteX5" fmla="*/ 5537200 w 12166600"/>
                <a:gd name="connsiteY5" fmla="*/ 723900 h 1778000"/>
                <a:gd name="connsiteX6" fmla="*/ 8077200 w 12166600"/>
                <a:gd name="connsiteY6" fmla="*/ 609600 h 1778000"/>
                <a:gd name="connsiteX7" fmla="*/ 8229600 w 12166600"/>
                <a:gd name="connsiteY7" fmla="*/ 609600 h 1778000"/>
                <a:gd name="connsiteX8" fmla="*/ 10287000 w 12166600"/>
                <a:gd name="connsiteY8" fmla="*/ 190500 h 1778000"/>
                <a:gd name="connsiteX9" fmla="*/ 11442700 w 12166600"/>
                <a:gd name="connsiteY9" fmla="*/ 12700 h 1778000"/>
                <a:gd name="connsiteX10" fmla="*/ 12153900 w 12166600"/>
                <a:gd name="connsiteY10" fmla="*/ 0 h 1778000"/>
                <a:gd name="connsiteX11" fmla="*/ 12166600 w 12166600"/>
                <a:gd name="connsiteY11" fmla="*/ 1778000 h 1778000"/>
                <a:gd name="connsiteX12" fmla="*/ 12700 w 12166600"/>
                <a:gd name="connsiteY12" fmla="*/ 1727200 h 1778000"/>
                <a:gd name="connsiteX13" fmla="*/ 0 w 12166600"/>
                <a:gd name="connsiteY13" fmla="*/ 3937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66600" h="1778000">
                  <a:moveTo>
                    <a:pt x="0" y="393700"/>
                  </a:moveTo>
                  <a:lnTo>
                    <a:pt x="1917700" y="762000"/>
                  </a:lnTo>
                  <a:lnTo>
                    <a:pt x="2921000" y="863600"/>
                  </a:lnTo>
                  <a:lnTo>
                    <a:pt x="3098800" y="863600"/>
                  </a:lnTo>
                  <a:lnTo>
                    <a:pt x="5334000" y="749300"/>
                  </a:lnTo>
                  <a:lnTo>
                    <a:pt x="5537200" y="723900"/>
                  </a:lnTo>
                  <a:lnTo>
                    <a:pt x="8077200" y="609600"/>
                  </a:lnTo>
                  <a:lnTo>
                    <a:pt x="8229600" y="609600"/>
                  </a:lnTo>
                  <a:lnTo>
                    <a:pt x="10287000" y="190500"/>
                  </a:lnTo>
                  <a:lnTo>
                    <a:pt x="11442700" y="12700"/>
                  </a:lnTo>
                  <a:lnTo>
                    <a:pt x="12153900" y="0"/>
                  </a:lnTo>
                  <a:cubicBezTo>
                    <a:pt x="12158133" y="592667"/>
                    <a:pt x="12162367" y="1185333"/>
                    <a:pt x="12166600" y="1778000"/>
                  </a:cubicBezTo>
                  <a:lnTo>
                    <a:pt x="12700" y="1727200"/>
                  </a:lnTo>
                  <a:lnTo>
                    <a:pt x="0" y="3937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5D39FE-F639-CABD-170F-4B38FAE6EC1A}"/>
              </a:ext>
            </a:extLst>
          </p:cNvPr>
          <p:cNvGrpSpPr/>
          <p:nvPr/>
        </p:nvGrpSpPr>
        <p:grpSpPr>
          <a:xfrm>
            <a:off x="5257800" y="2031998"/>
            <a:ext cx="198120" cy="4368801"/>
            <a:chOff x="5257800" y="2031998"/>
            <a:chExt cx="198120" cy="43688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20A6F2-4BE3-C275-32A3-FB5C8ED6420E}"/>
                </a:ext>
              </a:extLst>
            </p:cNvPr>
            <p:cNvSpPr/>
            <p:nvPr/>
          </p:nvSpPr>
          <p:spPr>
            <a:xfrm>
              <a:off x="5257800" y="2031998"/>
              <a:ext cx="198120" cy="43688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A70CE7-08B6-5099-FABF-749D222957EF}"/>
                </a:ext>
              </a:extLst>
            </p:cNvPr>
            <p:cNvCxnSpPr/>
            <p:nvPr/>
          </p:nvCxnSpPr>
          <p:spPr>
            <a:xfrm>
              <a:off x="5257800" y="280543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67FA5F-91E6-7C6C-FF6A-4258135C4FEB}"/>
                </a:ext>
              </a:extLst>
            </p:cNvPr>
            <p:cNvCxnSpPr/>
            <p:nvPr/>
          </p:nvCxnSpPr>
          <p:spPr>
            <a:xfrm>
              <a:off x="5257800" y="42381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FFE521-3605-7453-7481-17DCDFE8F5BE}"/>
                </a:ext>
              </a:extLst>
            </p:cNvPr>
            <p:cNvCxnSpPr/>
            <p:nvPr/>
          </p:nvCxnSpPr>
          <p:spPr>
            <a:xfrm>
              <a:off x="5257800" y="5314496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891E1E-8E84-E1B6-60FA-C803AA7DC2E2}"/>
              </a:ext>
            </a:extLst>
          </p:cNvPr>
          <p:cNvGrpSpPr/>
          <p:nvPr/>
        </p:nvGrpSpPr>
        <p:grpSpPr>
          <a:xfrm>
            <a:off x="10830379" y="2017486"/>
            <a:ext cx="198120" cy="2894148"/>
            <a:chOff x="5257800" y="2017486"/>
            <a:chExt cx="198120" cy="289414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68A49C-AC63-525E-03ED-2823560231AF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268770-6E2B-64B3-76E6-6C7C60EE8BB9}"/>
                </a:ext>
              </a:extLst>
            </p:cNvPr>
            <p:cNvCxnSpPr/>
            <p:nvPr/>
          </p:nvCxnSpPr>
          <p:spPr>
            <a:xfrm>
              <a:off x="5257800" y="33655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EB790A-DF64-3048-2C1D-842B02B58F16}"/>
                </a:ext>
              </a:extLst>
            </p:cNvPr>
            <p:cNvCxnSpPr/>
            <p:nvPr/>
          </p:nvCxnSpPr>
          <p:spPr>
            <a:xfrm>
              <a:off x="5257800" y="4327071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FD2135-A946-35E1-1A77-8D606AD913E8}"/>
              </a:ext>
            </a:extLst>
          </p:cNvPr>
          <p:cNvGrpSpPr/>
          <p:nvPr/>
        </p:nvGrpSpPr>
        <p:grpSpPr>
          <a:xfrm>
            <a:off x="576217" y="2017486"/>
            <a:ext cx="203200" cy="3390537"/>
            <a:chOff x="5252720" y="2017486"/>
            <a:chExt cx="203200" cy="33905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5A3741-DADB-D405-087B-A45628F0ADA4}"/>
                </a:ext>
              </a:extLst>
            </p:cNvPr>
            <p:cNvSpPr/>
            <p:nvPr/>
          </p:nvSpPr>
          <p:spPr>
            <a:xfrm>
              <a:off x="5252720" y="2017486"/>
              <a:ext cx="203200" cy="33905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BF4A52-BFBA-29E8-772E-C23DB216AD7E}"/>
                </a:ext>
              </a:extLst>
            </p:cNvPr>
            <p:cNvCxnSpPr/>
            <p:nvPr/>
          </p:nvCxnSpPr>
          <p:spPr>
            <a:xfrm>
              <a:off x="5257800" y="2713989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FD1DA2-DD39-61DB-210A-A97BBF31479B}"/>
                </a:ext>
              </a:extLst>
            </p:cNvPr>
            <p:cNvCxnSpPr/>
            <p:nvPr/>
          </p:nvCxnSpPr>
          <p:spPr>
            <a:xfrm>
              <a:off x="5257800" y="4708435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E9A514-29E7-7329-5027-83846FAC0629}"/>
                </a:ext>
              </a:extLst>
            </p:cNvPr>
            <p:cNvCxnSpPr/>
            <p:nvPr/>
          </p:nvCxnSpPr>
          <p:spPr>
            <a:xfrm>
              <a:off x="5257800" y="5014047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AC5BF37-7D3C-5D19-7ABD-5CE11F0069FA}"/>
              </a:ext>
            </a:extLst>
          </p:cNvPr>
          <p:cNvSpPr txBox="1"/>
          <p:nvPr/>
        </p:nvSpPr>
        <p:spPr>
          <a:xfrm>
            <a:off x="228995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A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9FCB8C6-7C38-E7DC-D829-98782FA04F55}"/>
              </a:ext>
            </a:extLst>
          </p:cNvPr>
          <p:cNvSpPr/>
          <p:nvPr/>
        </p:nvSpPr>
        <p:spPr>
          <a:xfrm>
            <a:off x="3422468" y="6270170"/>
            <a:ext cx="9005387" cy="799553"/>
          </a:xfrm>
          <a:custGeom>
            <a:avLst/>
            <a:gdLst>
              <a:gd name="connsiteX0" fmla="*/ 0 w 8869680"/>
              <a:gd name="connsiteY0" fmla="*/ 574766 h 666206"/>
              <a:gd name="connsiteX1" fmla="*/ 3958045 w 8869680"/>
              <a:gd name="connsiteY1" fmla="*/ 169818 h 666206"/>
              <a:gd name="connsiteX2" fmla="*/ 8307977 w 8869680"/>
              <a:gd name="connsiteY2" fmla="*/ 0 h 666206"/>
              <a:gd name="connsiteX3" fmla="*/ 8765177 w 8869680"/>
              <a:gd name="connsiteY3" fmla="*/ 26126 h 666206"/>
              <a:gd name="connsiteX4" fmla="*/ 8869680 w 8869680"/>
              <a:gd name="connsiteY4" fmla="*/ 666206 h 666206"/>
              <a:gd name="connsiteX5" fmla="*/ 0 w 8869680"/>
              <a:gd name="connsiteY5" fmla="*/ 57476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9680" h="666206">
                <a:moveTo>
                  <a:pt x="0" y="574766"/>
                </a:moveTo>
                <a:lnTo>
                  <a:pt x="3958045" y="169818"/>
                </a:lnTo>
                <a:lnTo>
                  <a:pt x="8307977" y="0"/>
                </a:lnTo>
                <a:lnTo>
                  <a:pt x="8765177" y="26126"/>
                </a:lnTo>
                <a:lnTo>
                  <a:pt x="8869680" y="666206"/>
                </a:lnTo>
                <a:lnTo>
                  <a:pt x="0" y="57476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783C8C2-A5A9-6E5C-505C-62B80D2F5286}"/>
              </a:ext>
            </a:extLst>
          </p:cNvPr>
          <p:cNvGrpSpPr/>
          <p:nvPr/>
        </p:nvGrpSpPr>
        <p:grpSpPr>
          <a:xfrm>
            <a:off x="6380479" y="196672"/>
            <a:ext cx="2844800" cy="1698171"/>
            <a:chOff x="6314351" y="166915"/>
            <a:chExt cx="2844800" cy="16981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CC1B02-22D3-3BAA-4A1A-4A5A5AF2A386}"/>
                </a:ext>
              </a:extLst>
            </p:cNvPr>
            <p:cNvGrpSpPr/>
            <p:nvPr/>
          </p:nvGrpSpPr>
          <p:grpSpPr>
            <a:xfrm>
              <a:off x="6314351" y="166915"/>
              <a:ext cx="2844800" cy="1698171"/>
              <a:chOff x="6314351" y="166915"/>
              <a:chExt cx="2844800" cy="169817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53EFCE-1429-5F60-E61E-858B6CF1882A}"/>
                  </a:ext>
                </a:extLst>
              </p:cNvPr>
              <p:cNvSpPr/>
              <p:nvPr/>
            </p:nvSpPr>
            <p:spPr>
              <a:xfrm>
                <a:off x="6314351" y="166915"/>
                <a:ext cx="2844800" cy="16981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Legend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7A4A99E-A65E-1C19-6586-0B24D6DE32DF}"/>
                  </a:ext>
                </a:extLst>
              </p:cNvPr>
              <p:cNvGrpSpPr/>
              <p:nvPr/>
            </p:nvGrpSpPr>
            <p:grpSpPr>
              <a:xfrm>
                <a:off x="6380479" y="411804"/>
                <a:ext cx="267064" cy="1310274"/>
                <a:chOff x="6380479" y="411804"/>
                <a:chExt cx="267064" cy="1310274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4DD298-AFDB-07D1-705C-1C2360F54743}"/>
                    </a:ext>
                  </a:extLst>
                </p:cNvPr>
                <p:cNvSpPr/>
                <p:nvPr/>
              </p:nvSpPr>
              <p:spPr>
                <a:xfrm>
                  <a:off x="6380479" y="411804"/>
                  <a:ext cx="267064" cy="26225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6D1AFF2-0052-01A9-A8F7-524BC0226403}"/>
                    </a:ext>
                  </a:extLst>
                </p:cNvPr>
                <p:cNvSpPr/>
                <p:nvPr/>
              </p:nvSpPr>
              <p:spPr>
                <a:xfrm>
                  <a:off x="6380479" y="675056"/>
                  <a:ext cx="267064" cy="26225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7C12B2B-632A-0D6A-E44E-DF0FD1F8194E}"/>
                    </a:ext>
                  </a:extLst>
                </p:cNvPr>
                <p:cNvSpPr/>
                <p:nvPr/>
              </p:nvSpPr>
              <p:spPr>
                <a:xfrm>
                  <a:off x="6380479" y="943618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9B6E281-3C2B-FD7B-1E5E-6CCEB858A4B2}"/>
                    </a:ext>
                  </a:extLst>
                </p:cNvPr>
                <p:cNvSpPr/>
                <p:nvPr/>
              </p:nvSpPr>
              <p:spPr>
                <a:xfrm>
                  <a:off x="6380479" y="1189001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68DF4F6-AC7F-7F5E-3572-56AA1B27973D}"/>
                    </a:ext>
                  </a:extLst>
                </p:cNvPr>
                <p:cNvSpPr/>
                <p:nvPr/>
              </p:nvSpPr>
              <p:spPr>
                <a:xfrm>
                  <a:off x="6380479" y="1459824"/>
                  <a:ext cx="267064" cy="262254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0BBA73-8166-7158-7CC8-F412EFDAB960}"/>
                </a:ext>
              </a:extLst>
            </p:cNvPr>
            <p:cNvSpPr txBox="1"/>
            <p:nvPr/>
          </p:nvSpPr>
          <p:spPr>
            <a:xfrm>
              <a:off x="6659745" y="411804"/>
              <a:ext cx="23449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First description is bedrock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ED892A-B2B0-3F88-BDEA-DD148DFFA887}"/>
                </a:ext>
              </a:extLst>
            </p:cNvPr>
            <p:cNvSpPr txBox="1"/>
            <p:nvPr/>
          </p:nvSpPr>
          <p:spPr>
            <a:xfrm>
              <a:off x="6659745" y="674058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Unclassified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113C5A-3786-EC1D-43C7-8CE8DB472E28}"/>
                </a:ext>
              </a:extLst>
            </p:cNvPr>
            <p:cNvSpPr txBox="1"/>
            <p:nvPr/>
          </p:nvSpPr>
          <p:spPr>
            <a:xfrm>
              <a:off x="6659745" y="961004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“wildcard” start term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9794DD-97B3-CA31-BED1-E131E1EBAB16}"/>
                </a:ext>
              </a:extLst>
            </p:cNvPr>
            <p:cNvSpPr txBox="1"/>
            <p:nvPr/>
          </p:nvSpPr>
          <p:spPr>
            <a:xfrm>
              <a:off x="6668454" y="1209706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using depth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0910AC-DD01-29C1-C43A-7FF3124113BE}"/>
                </a:ext>
              </a:extLst>
            </p:cNvPr>
            <p:cNvSpPr txBox="1"/>
            <p:nvPr/>
          </p:nvSpPr>
          <p:spPr>
            <a:xfrm>
              <a:off x="6677163" y="1467023"/>
              <a:ext cx="2344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Classified with an exact search term match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8DB1032-AE49-9872-41FE-9204F91D3FB7}"/>
              </a:ext>
            </a:extLst>
          </p:cNvPr>
          <p:cNvSpPr/>
          <p:nvPr/>
        </p:nvSpPr>
        <p:spPr>
          <a:xfrm>
            <a:off x="871671" y="224146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7B900-EFCE-B194-E7F3-EBFB9DF461E9}"/>
              </a:ext>
            </a:extLst>
          </p:cNvPr>
          <p:cNvSpPr/>
          <p:nvPr/>
        </p:nvSpPr>
        <p:spPr>
          <a:xfrm>
            <a:off x="871671" y="3672968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F1DD2-8B0A-A811-371C-EBCF3EAC9F90}"/>
              </a:ext>
            </a:extLst>
          </p:cNvPr>
          <p:cNvSpPr/>
          <p:nvPr/>
        </p:nvSpPr>
        <p:spPr>
          <a:xfrm>
            <a:off x="871671" y="4723854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E65D0-AEB6-CF32-012E-B9C5D4F34124}"/>
              </a:ext>
            </a:extLst>
          </p:cNvPr>
          <p:cNvSpPr/>
          <p:nvPr/>
        </p:nvSpPr>
        <p:spPr>
          <a:xfrm>
            <a:off x="871671" y="5183369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E4A0E1-0113-94CB-0D81-737BFBDEA475}"/>
              </a:ext>
            </a:extLst>
          </p:cNvPr>
          <p:cNvSpPr/>
          <p:nvPr/>
        </p:nvSpPr>
        <p:spPr>
          <a:xfrm>
            <a:off x="383570" y="1353165"/>
            <a:ext cx="566062" cy="5558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AF3F0-EB74-F834-AE96-A4E326960CBA}"/>
              </a:ext>
            </a:extLst>
          </p:cNvPr>
          <p:cNvSpPr txBox="1"/>
          <p:nvPr/>
        </p:nvSpPr>
        <p:spPr>
          <a:xfrm>
            <a:off x="4919254" y="975614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56621-43E4-210B-F44C-B6389FA1CBC0}"/>
              </a:ext>
            </a:extLst>
          </p:cNvPr>
          <p:cNvSpPr/>
          <p:nvPr/>
        </p:nvSpPr>
        <p:spPr>
          <a:xfrm>
            <a:off x="5617118" y="347060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25EF90-33EA-D704-CB5C-3ADE4349B254}"/>
              </a:ext>
            </a:extLst>
          </p:cNvPr>
          <p:cNvSpPr/>
          <p:nvPr/>
        </p:nvSpPr>
        <p:spPr>
          <a:xfrm>
            <a:off x="5617118" y="4699017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B4A2E-47EA-55F5-3155-32A1BFA7D805}"/>
              </a:ext>
            </a:extLst>
          </p:cNvPr>
          <p:cNvSpPr/>
          <p:nvPr/>
        </p:nvSpPr>
        <p:spPr>
          <a:xfrm>
            <a:off x="5617118" y="5725220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2C33EC-FA20-4610-E353-1C094BA0C7E4}"/>
              </a:ext>
            </a:extLst>
          </p:cNvPr>
          <p:cNvSpPr/>
          <p:nvPr/>
        </p:nvSpPr>
        <p:spPr>
          <a:xfrm>
            <a:off x="5634167" y="2289479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CC7DD7-8119-19C2-AADF-5AC6824C8CFF}"/>
              </a:ext>
            </a:extLst>
          </p:cNvPr>
          <p:cNvSpPr/>
          <p:nvPr/>
        </p:nvSpPr>
        <p:spPr>
          <a:xfrm>
            <a:off x="5062032" y="1350096"/>
            <a:ext cx="589656" cy="5790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795F969A-25D7-01B8-6EEB-F2047B94682D}"/>
              </a:ext>
            </a:extLst>
          </p:cNvPr>
          <p:cNvSpPr/>
          <p:nvPr/>
        </p:nvSpPr>
        <p:spPr>
          <a:xfrm>
            <a:off x="585285" y="4894534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03674727-1DFC-83C3-985C-7972B24C0D11}"/>
              </a:ext>
            </a:extLst>
          </p:cNvPr>
          <p:cNvSpPr/>
          <p:nvPr/>
        </p:nvSpPr>
        <p:spPr>
          <a:xfrm>
            <a:off x="5263971" y="5203370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340155-F515-C8E1-F433-CCC90DB47A81}"/>
              </a:ext>
            </a:extLst>
          </p:cNvPr>
          <p:cNvSpPr/>
          <p:nvPr/>
        </p:nvSpPr>
        <p:spPr>
          <a:xfrm>
            <a:off x="9690139" y="1350096"/>
            <a:ext cx="589656" cy="5790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FC593B2-E127-ED0E-32E9-E7F9BACAC3D1}"/>
              </a:ext>
            </a:extLst>
          </p:cNvPr>
          <p:cNvGrpSpPr/>
          <p:nvPr/>
        </p:nvGrpSpPr>
        <p:grpSpPr>
          <a:xfrm>
            <a:off x="9890580" y="2031998"/>
            <a:ext cx="203200" cy="4876801"/>
            <a:chOff x="9890580" y="2031998"/>
            <a:chExt cx="203200" cy="487680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8F784EC-C59E-FF84-8D0F-E9569E39263B}"/>
                </a:ext>
              </a:extLst>
            </p:cNvPr>
            <p:cNvCxnSpPr>
              <a:cxnSpLocks/>
            </p:cNvCxnSpPr>
            <p:nvPr/>
          </p:nvCxnSpPr>
          <p:spPr>
            <a:xfrm>
              <a:off x="9890580" y="4615543"/>
              <a:ext cx="0" cy="1804307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6586D7D-BFE2-8FCE-D5F9-5029142D0E57}"/>
                </a:ext>
              </a:extLst>
            </p:cNvPr>
            <p:cNvGrpSpPr/>
            <p:nvPr/>
          </p:nvGrpSpPr>
          <p:grpSpPr>
            <a:xfrm>
              <a:off x="9890580" y="2031998"/>
              <a:ext cx="203200" cy="4876801"/>
              <a:chOff x="9890580" y="2031998"/>
              <a:chExt cx="203200" cy="487680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285AB64-3805-9370-CD01-CD3CB2BFCAB8}"/>
                  </a:ext>
                </a:extLst>
              </p:cNvPr>
              <p:cNvGrpSpPr/>
              <p:nvPr/>
            </p:nvGrpSpPr>
            <p:grpSpPr>
              <a:xfrm>
                <a:off x="9890580" y="2031998"/>
                <a:ext cx="203200" cy="4876801"/>
                <a:chOff x="9890580" y="2031998"/>
                <a:chExt cx="203200" cy="4876801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DE280F48-FBE1-A72D-5481-0892C8033991}"/>
                    </a:ext>
                  </a:extLst>
                </p:cNvPr>
                <p:cNvGrpSpPr/>
                <p:nvPr/>
              </p:nvGrpSpPr>
              <p:grpSpPr>
                <a:xfrm>
                  <a:off x="9890580" y="6348188"/>
                  <a:ext cx="198120" cy="560611"/>
                  <a:chOff x="5257800" y="6348188"/>
                  <a:chExt cx="198120" cy="560611"/>
                </a:xfrm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E7766E1B-0528-7B57-1AE6-24E7D0294843}"/>
                      </a:ext>
                    </a:extLst>
                  </p:cNvPr>
                  <p:cNvSpPr/>
                  <p:nvPr/>
                </p:nvSpPr>
                <p:spPr>
                  <a:xfrm>
                    <a:off x="5257800" y="6348188"/>
                    <a:ext cx="195124" cy="560611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5F5E56D-281D-A0B0-B7A6-B9BB536EA799}"/>
                      </a:ext>
                    </a:extLst>
                  </p:cNvPr>
                  <p:cNvCxnSpPr/>
                  <p:nvPr/>
                </p:nvCxnSpPr>
                <p:spPr>
                  <a:xfrm>
                    <a:off x="5257800" y="6362700"/>
                    <a:ext cx="19812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68F5B16-17FD-E514-2655-6ECF8AB22EC5}"/>
                    </a:ext>
                  </a:extLst>
                </p:cNvPr>
                <p:cNvSpPr/>
                <p:nvPr/>
              </p:nvSpPr>
              <p:spPr>
                <a:xfrm>
                  <a:off x="9890580" y="2031998"/>
                  <a:ext cx="203200" cy="26304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D3759DC-D751-6FBE-B174-DDF23C829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2190" y="4615543"/>
                <a:ext cx="0" cy="1804307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87F0DF35-C715-9FA0-F172-B8F88CB8E2DF}"/>
              </a:ext>
            </a:extLst>
          </p:cNvPr>
          <p:cNvSpPr/>
          <p:nvPr/>
        </p:nvSpPr>
        <p:spPr>
          <a:xfrm>
            <a:off x="9887405" y="6245322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D665B-2F11-6CDF-2EBB-53698319C2B8}"/>
              </a:ext>
            </a:extLst>
          </p:cNvPr>
          <p:cNvSpPr txBox="1"/>
          <p:nvPr/>
        </p:nvSpPr>
        <p:spPr>
          <a:xfrm>
            <a:off x="9552034" y="965058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C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F74A0E-A0F6-BEB3-AB66-AE090480A83C}"/>
              </a:ext>
            </a:extLst>
          </p:cNvPr>
          <p:cNvGrpSpPr/>
          <p:nvPr/>
        </p:nvGrpSpPr>
        <p:grpSpPr>
          <a:xfrm>
            <a:off x="11605986" y="2017486"/>
            <a:ext cx="198120" cy="2894148"/>
            <a:chOff x="5257800" y="2017486"/>
            <a:chExt cx="198120" cy="289414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36D2619-0376-9B86-9B77-B92736CC2162}"/>
                </a:ext>
              </a:extLst>
            </p:cNvPr>
            <p:cNvSpPr/>
            <p:nvPr/>
          </p:nvSpPr>
          <p:spPr>
            <a:xfrm>
              <a:off x="5257800" y="2017486"/>
              <a:ext cx="198120" cy="2894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166D12C-3EF8-EF7C-2E5D-58F7E1A93207}"/>
                </a:ext>
              </a:extLst>
            </p:cNvPr>
            <p:cNvCxnSpPr/>
            <p:nvPr/>
          </p:nvCxnSpPr>
          <p:spPr>
            <a:xfrm>
              <a:off x="5257800" y="346456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640755B-7D55-D850-1817-BC24847F6A3D}"/>
                </a:ext>
              </a:extLst>
            </p:cNvPr>
            <p:cNvCxnSpPr/>
            <p:nvPr/>
          </p:nvCxnSpPr>
          <p:spPr>
            <a:xfrm>
              <a:off x="5257800" y="4152900"/>
              <a:ext cx="198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E8F99C3-8152-EFDB-A12E-77BD4AA5571E}"/>
              </a:ext>
            </a:extLst>
          </p:cNvPr>
          <p:cNvSpPr txBox="1"/>
          <p:nvPr/>
        </p:nvSpPr>
        <p:spPr>
          <a:xfrm>
            <a:off x="10471941" y="964912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3C8880-CE7A-6CA8-2DC1-CA3ADC029A7A}"/>
              </a:ext>
            </a:extLst>
          </p:cNvPr>
          <p:cNvSpPr/>
          <p:nvPr/>
        </p:nvSpPr>
        <p:spPr>
          <a:xfrm>
            <a:off x="10458269" y="2638528"/>
            <a:ext cx="267064" cy="2622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B076E2-1767-1845-D03D-73B9A1B99921}"/>
              </a:ext>
            </a:extLst>
          </p:cNvPr>
          <p:cNvSpPr/>
          <p:nvPr/>
        </p:nvSpPr>
        <p:spPr>
          <a:xfrm>
            <a:off x="10458269" y="4531359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5960B2-4F91-2BF2-B462-D05A6CAFE74F}"/>
              </a:ext>
            </a:extLst>
          </p:cNvPr>
          <p:cNvSpPr/>
          <p:nvPr/>
        </p:nvSpPr>
        <p:spPr>
          <a:xfrm>
            <a:off x="10458269" y="3708085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26CDBE-7173-9FF7-4C2C-1F0C5048734A}"/>
              </a:ext>
            </a:extLst>
          </p:cNvPr>
          <p:cNvSpPr/>
          <p:nvPr/>
        </p:nvSpPr>
        <p:spPr>
          <a:xfrm>
            <a:off x="11391503" y="1346783"/>
            <a:ext cx="572560" cy="5622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1F7593-6F7C-67C7-B64C-E584D4BA6095}"/>
              </a:ext>
            </a:extLst>
          </p:cNvPr>
          <p:cNvSpPr txBox="1"/>
          <p:nvPr/>
        </p:nvSpPr>
        <p:spPr>
          <a:xfrm>
            <a:off x="11267440" y="964912"/>
            <a:ext cx="8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 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E80D44-1AB2-20F7-C970-9CEB1F8EBEED}"/>
              </a:ext>
            </a:extLst>
          </p:cNvPr>
          <p:cNvSpPr/>
          <p:nvPr/>
        </p:nvSpPr>
        <p:spPr>
          <a:xfrm>
            <a:off x="11267802" y="2634621"/>
            <a:ext cx="267064" cy="262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5DAFF2-BB0A-792B-6797-92D994357C15}"/>
              </a:ext>
            </a:extLst>
          </p:cNvPr>
          <p:cNvSpPr/>
          <p:nvPr/>
        </p:nvSpPr>
        <p:spPr>
          <a:xfrm>
            <a:off x="11235327" y="3692305"/>
            <a:ext cx="267064" cy="2622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D976CD6-2C9B-1152-222E-A06E1F8B3988}"/>
              </a:ext>
            </a:extLst>
          </p:cNvPr>
          <p:cNvSpPr/>
          <p:nvPr/>
        </p:nvSpPr>
        <p:spPr>
          <a:xfrm>
            <a:off x="11246393" y="4468185"/>
            <a:ext cx="267064" cy="2622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481692E9-A09B-1637-8809-DAE9D6A72D30}"/>
              </a:ext>
            </a:extLst>
          </p:cNvPr>
          <p:cNvSpPr/>
          <p:nvPr/>
        </p:nvSpPr>
        <p:spPr>
          <a:xfrm>
            <a:off x="11607897" y="4039016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tar: 5 Points 75">
            <a:extLst>
              <a:ext uri="{FF2B5EF4-FFF2-40B4-BE49-F238E27FC236}">
                <a16:creationId xmlns:a16="http://schemas.microsoft.com/office/drawing/2014/main" id="{E0E9B56F-2F63-FA34-5FB9-AC4B02629EA9}"/>
              </a:ext>
            </a:extLst>
          </p:cNvPr>
          <p:cNvSpPr/>
          <p:nvPr/>
        </p:nvSpPr>
        <p:spPr>
          <a:xfrm>
            <a:off x="10833375" y="4216398"/>
            <a:ext cx="195124" cy="19512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FED3E6-7F3C-1041-A8BA-F1DCE0454242}"/>
              </a:ext>
            </a:extLst>
          </p:cNvPr>
          <p:cNvSpPr/>
          <p:nvPr/>
        </p:nvSpPr>
        <p:spPr>
          <a:xfrm>
            <a:off x="10623267" y="1346783"/>
            <a:ext cx="572560" cy="562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80440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9CCA8E-EFA4-2413-05AE-0C5025F7E249}"/>
              </a:ext>
            </a:extLst>
          </p:cNvPr>
          <p:cNvSpPr/>
          <p:nvPr/>
        </p:nvSpPr>
        <p:spPr>
          <a:xfrm>
            <a:off x="6244046" y="337094"/>
            <a:ext cx="5787208" cy="5663112"/>
          </a:xfrm>
          <a:prstGeom prst="rect">
            <a:avLst/>
          </a:prstGeom>
          <a:solidFill>
            <a:srgbClr val="2A3B57"/>
          </a:solidFill>
          <a:ln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863600">
                  <a:schemeClr val="tx1">
                    <a:alpha val="89000"/>
                  </a:schemeClr>
                </a:glo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12A72F-FF63-1429-A5CA-C041B3E08E62}"/>
              </a:ext>
            </a:extLst>
          </p:cNvPr>
          <p:cNvSpPr/>
          <p:nvPr/>
        </p:nvSpPr>
        <p:spPr>
          <a:xfrm>
            <a:off x="146772" y="956965"/>
            <a:ext cx="3629581" cy="57238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131F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2FAAEB9-3733-751A-4495-81C2450D1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69" y="3843696"/>
            <a:ext cx="3826931" cy="27040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B5694A-AA82-5398-B0D6-FE804912C4F7}"/>
              </a:ext>
            </a:extLst>
          </p:cNvPr>
          <p:cNvSpPr/>
          <p:nvPr/>
        </p:nvSpPr>
        <p:spPr>
          <a:xfrm>
            <a:off x="997527" y="4405745"/>
            <a:ext cx="1009403" cy="7718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D7E15C-BD6E-4949-A628-570281106C23}"/>
              </a:ext>
            </a:extLst>
          </p:cNvPr>
          <p:cNvSpPr/>
          <p:nvPr/>
        </p:nvSpPr>
        <p:spPr>
          <a:xfrm>
            <a:off x="2006929" y="3838080"/>
            <a:ext cx="262139" cy="2709675"/>
          </a:xfrm>
          <a:custGeom>
            <a:avLst/>
            <a:gdLst>
              <a:gd name="connsiteX0" fmla="*/ 11875 w 261257"/>
              <a:gd name="connsiteY0" fmla="*/ 534389 h 2683823"/>
              <a:gd name="connsiteX1" fmla="*/ 249381 w 261257"/>
              <a:gd name="connsiteY1" fmla="*/ 0 h 2683823"/>
              <a:gd name="connsiteX2" fmla="*/ 261257 w 261257"/>
              <a:gd name="connsiteY2" fmla="*/ 2683823 h 2683823"/>
              <a:gd name="connsiteX3" fmla="*/ 0 w 261257"/>
              <a:gd name="connsiteY3" fmla="*/ 1318161 h 2683823"/>
              <a:gd name="connsiteX4" fmla="*/ 23750 w 261257"/>
              <a:gd name="connsiteY4" fmla="*/ 807522 h 2683823"/>
              <a:gd name="connsiteX0" fmla="*/ 11875 w 261257"/>
              <a:gd name="connsiteY0" fmla="*/ 534389 h 2683823"/>
              <a:gd name="connsiteX1" fmla="*/ 249381 w 261257"/>
              <a:gd name="connsiteY1" fmla="*/ 0 h 2683823"/>
              <a:gd name="connsiteX2" fmla="*/ 261257 w 261257"/>
              <a:gd name="connsiteY2" fmla="*/ 2683823 h 2683823"/>
              <a:gd name="connsiteX3" fmla="*/ 0 w 261257"/>
              <a:gd name="connsiteY3" fmla="*/ 1318161 h 2683823"/>
              <a:gd name="connsiteX0" fmla="*/ 2016 w 261257"/>
              <a:gd name="connsiteY0" fmla="*/ 558140 h 2683823"/>
              <a:gd name="connsiteX1" fmla="*/ 249381 w 261257"/>
              <a:gd name="connsiteY1" fmla="*/ 0 h 2683823"/>
              <a:gd name="connsiteX2" fmla="*/ 261257 w 261257"/>
              <a:gd name="connsiteY2" fmla="*/ 2683823 h 2683823"/>
              <a:gd name="connsiteX3" fmla="*/ 0 w 261257"/>
              <a:gd name="connsiteY3" fmla="*/ 1318161 h 2683823"/>
              <a:gd name="connsiteX0" fmla="*/ 2016 w 261257"/>
              <a:gd name="connsiteY0" fmla="*/ 570015 h 2695698"/>
              <a:gd name="connsiteX1" fmla="*/ 254310 w 261257"/>
              <a:gd name="connsiteY1" fmla="*/ 0 h 2695698"/>
              <a:gd name="connsiteX2" fmla="*/ 261257 w 261257"/>
              <a:gd name="connsiteY2" fmla="*/ 2695698 h 2695698"/>
              <a:gd name="connsiteX3" fmla="*/ 0 w 261257"/>
              <a:gd name="connsiteY3" fmla="*/ 1330036 h 2695698"/>
              <a:gd name="connsiteX0" fmla="*/ 2016 w 261257"/>
              <a:gd name="connsiteY0" fmla="*/ 579540 h 2705223"/>
              <a:gd name="connsiteX1" fmla="*/ 258224 w 261257"/>
              <a:gd name="connsiteY1" fmla="*/ 0 h 2705223"/>
              <a:gd name="connsiteX2" fmla="*/ 261257 w 261257"/>
              <a:gd name="connsiteY2" fmla="*/ 2705223 h 2705223"/>
              <a:gd name="connsiteX3" fmla="*/ 0 w 261257"/>
              <a:gd name="connsiteY3" fmla="*/ 1339561 h 2705223"/>
              <a:gd name="connsiteX0" fmla="*/ 2016 w 261257"/>
              <a:gd name="connsiteY0" fmla="*/ 579540 h 2705223"/>
              <a:gd name="connsiteX1" fmla="*/ 258224 w 261257"/>
              <a:gd name="connsiteY1" fmla="*/ 0 h 2705223"/>
              <a:gd name="connsiteX2" fmla="*/ 261257 w 261257"/>
              <a:gd name="connsiteY2" fmla="*/ 2705223 h 2705223"/>
              <a:gd name="connsiteX3" fmla="*/ 0 w 261257"/>
              <a:gd name="connsiteY3" fmla="*/ 1339561 h 2705223"/>
              <a:gd name="connsiteX0" fmla="*/ 2016 w 261257"/>
              <a:gd name="connsiteY0" fmla="*/ 579540 h 2705223"/>
              <a:gd name="connsiteX1" fmla="*/ 258224 w 261257"/>
              <a:gd name="connsiteY1" fmla="*/ 0 h 2705223"/>
              <a:gd name="connsiteX2" fmla="*/ 261257 w 261257"/>
              <a:gd name="connsiteY2" fmla="*/ 2705223 h 2705223"/>
              <a:gd name="connsiteX3" fmla="*/ 0 w 261257"/>
              <a:gd name="connsiteY3" fmla="*/ 1339561 h 270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257" h="2705223">
                <a:moveTo>
                  <a:pt x="2016" y="579540"/>
                </a:moveTo>
                <a:lnTo>
                  <a:pt x="258224" y="0"/>
                </a:lnTo>
                <a:cubicBezTo>
                  <a:pt x="260226" y="1270846"/>
                  <a:pt x="257298" y="1810615"/>
                  <a:pt x="261257" y="2705223"/>
                </a:cubicBezTo>
                <a:lnTo>
                  <a:pt x="0" y="1339561"/>
                </a:lnTo>
              </a:path>
            </a:pathLst>
          </a:custGeom>
          <a:solidFill>
            <a:srgbClr val="292929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C9556-7675-365A-DC7C-DA5164352068}"/>
              </a:ext>
            </a:extLst>
          </p:cNvPr>
          <p:cNvSpPr txBox="1"/>
          <p:nvPr/>
        </p:nvSpPr>
        <p:spPr>
          <a:xfrm>
            <a:off x="0" y="41847"/>
            <a:ext cx="4200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Unsupervised classification of well logs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2E49F4-B34F-673C-A02B-02271DA94E4D}"/>
              </a:ext>
            </a:extLst>
          </p:cNvPr>
          <p:cNvSpPr/>
          <p:nvPr/>
        </p:nvSpPr>
        <p:spPr>
          <a:xfrm>
            <a:off x="6716011" y="2523844"/>
            <a:ext cx="3316989" cy="10251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Classify Descriptions</a:t>
            </a:r>
          </a:p>
          <a:p>
            <a:pPr algn="ctr"/>
            <a:endParaRPr lang="en-US" dirty="0"/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A5E00D57-97EB-3911-E9BC-67168D0FEEC4}"/>
              </a:ext>
            </a:extLst>
          </p:cNvPr>
          <p:cNvGraphicFramePr>
            <a:graphicFrameLocks noGrp="1"/>
          </p:cNvGraphicFramePr>
          <p:nvPr/>
        </p:nvGraphicFramePr>
        <p:xfrm>
          <a:off x="6972300" y="2921708"/>
          <a:ext cx="277870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52">
                  <a:extLst>
                    <a:ext uri="{9D8B030D-6E8A-4147-A177-3AD203B41FA5}">
                      <a16:colId xmlns:a16="http://schemas.microsoft.com/office/drawing/2014/main" val="1248294284"/>
                    </a:ext>
                  </a:extLst>
                </a:gridCol>
                <a:gridCol w="1389352">
                  <a:extLst>
                    <a:ext uri="{9D8B030D-6E8A-4147-A177-3AD203B41FA5}">
                      <a16:colId xmlns:a16="http://schemas.microsoft.com/office/drawing/2014/main" val="2977278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Exact Definitions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Wildcard Search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141301"/>
                  </a:ext>
                </a:extLst>
              </a:tr>
            </a:tbl>
          </a:graphicData>
        </a:graphic>
      </p:graphicFrame>
      <p:sp>
        <p:nvSpPr>
          <p:cNvPr id="30" name="Arrow: Down 29">
            <a:extLst>
              <a:ext uri="{FF2B5EF4-FFF2-40B4-BE49-F238E27FC236}">
                <a16:creationId xmlns:a16="http://schemas.microsoft.com/office/drawing/2014/main" id="{3BF396DD-3901-1344-B633-EF337D63937B}"/>
              </a:ext>
            </a:extLst>
          </p:cNvPr>
          <p:cNvSpPr/>
          <p:nvPr/>
        </p:nvSpPr>
        <p:spPr>
          <a:xfrm>
            <a:off x="7081341" y="2110953"/>
            <a:ext cx="330200" cy="383005"/>
          </a:xfrm>
          <a:prstGeom prst="downArrow">
            <a:avLst/>
          </a:prstGeom>
          <a:solidFill>
            <a:srgbClr val="FF552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6ADF78C-BC12-4278-3FD3-5408A159B552}"/>
              </a:ext>
            </a:extLst>
          </p:cNvPr>
          <p:cNvSpPr/>
          <p:nvPr/>
        </p:nvSpPr>
        <p:spPr>
          <a:xfrm>
            <a:off x="8324850" y="2110953"/>
            <a:ext cx="330200" cy="383005"/>
          </a:xfrm>
          <a:prstGeom prst="downArrow">
            <a:avLst/>
          </a:prstGeom>
          <a:solidFill>
            <a:srgbClr val="FF552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A7A03F3-8C68-0AF1-5E42-2E5F6BB65A3E}"/>
              </a:ext>
            </a:extLst>
          </p:cNvPr>
          <p:cNvSpPr/>
          <p:nvPr/>
        </p:nvSpPr>
        <p:spPr>
          <a:xfrm>
            <a:off x="9564119" y="2110953"/>
            <a:ext cx="330200" cy="383005"/>
          </a:xfrm>
          <a:prstGeom prst="downArrow">
            <a:avLst/>
          </a:prstGeom>
          <a:solidFill>
            <a:srgbClr val="FF552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croll: Horizontal 32">
            <a:extLst>
              <a:ext uri="{FF2B5EF4-FFF2-40B4-BE49-F238E27FC236}">
                <a16:creationId xmlns:a16="http://schemas.microsoft.com/office/drawing/2014/main" id="{55F63151-4B22-9E3F-608A-AF25BA52FAD6}"/>
              </a:ext>
            </a:extLst>
          </p:cNvPr>
          <p:cNvSpPr/>
          <p:nvPr/>
        </p:nvSpPr>
        <p:spPr>
          <a:xfrm>
            <a:off x="10438514" y="2422244"/>
            <a:ext cx="1282252" cy="1159156"/>
          </a:xfrm>
          <a:prstGeom prst="horizontalScroll">
            <a:avLst>
              <a:gd name="adj" fmla="val 10309"/>
            </a:avLst>
          </a:prstGeom>
          <a:solidFill>
            <a:srgbClr val="C0AF8E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Map &amp; Extract Elevation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AB34ABC-275D-07EE-E92F-B751C8C028C6}"/>
              </a:ext>
            </a:extLst>
          </p:cNvPr>
          <p:cNvSpPr/>
          <p:nvPr/>
        </p:nvSpPr>
        <p:spPr>
          <a:xfrm>
            <a:off x="10861603" y="2110953"/>
            <a:ext cx="330200" cy="383005"/>
          </a:xfrm>
          <a:prstGeom prst="downArrow">
            <a:avLst/>
          </a:prstGeom>
          <a:solidFill>
            <a:srgbClr val="C0AF8E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091DF162-E88D-C791-6C0F-40ECD6D59D7C}"/>
              </a:ext>
            </a:extLst>
          </p:cNvPr>
          <p:cNvSpPr/>
          <p:nvPr/>
        </p:nvSpPr>
        <p:spPr>
          <a:xfrm>
            <a:off x="9673662" y="3077079"/>
            <a:ext cx="1013076" cy="698173"/>
          </a:xfrm>
          <a:prstGeom prst="leftRightArrow">
            <a:avLst>
              <a:gd name="adj1" fmla="val 7546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Join 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22FE82-895F-63E1-4417-196D6226864C}"/>
              </a:ext>
            </a:extLst>
          </p:cNvPr>
          <p:cNvSpPr txBox="1"/>
          <p:nvPr/>
        </p:nvSpPr>
        <p:spPr>
          <a:xfrm>
            <a:off x="11090202" y="4364422"/>
            <a:ext cx="831231" cy="1009300"/>
          </a:xfrm>
          <a:prstGeom prst="rightArrow">
            <a:avLst>
              <a:gd name="adj1" fmla="val 50000"/>
              <a:gd name="adj2" fmla="val 40185"/>
            </a:avLst>
          </a:prstGeom>
          <a:solidFill>
            <a:srgbClr val="FF552E"/>
          </a:solidFill>
          <a:ln>
            <a:solidFill>
              <a:srgbClr val="0D181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/>
              <a:t>Export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63715E-4C9F-AF49-A7B6-F95F274FBAD2}"/>
              </a:ext>
            </a:extLst>
          </p:cNvPr>
          <p:cNvGrpSpPr/>
          <p:nvPr/>
        </p:nvGrpSpPr>
        <p:grpSpPr>
          <a:xfrm>
            <a:off x="6408239" y="762000"/>
            <a:ext cx="5307511" cy="4905376"/>
            <a:chOff x="6408239" y="762000"/>
            <a:chExt cx="5307511" cy="49053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1DD6F0-7EC7-1BA1-51E8-F1E5B32D3FB4}"/>
                </a:ext>
              </a:extLst>
            </p:cNvPr>
            <p:cNvGrpSpPr/>
            <p:nvPr/>
          </p:nvGrpSpPr>
          <p:grpSpPr>
            <a:xfrm>
              <a:off x="6559550" y="762000"/>
              <a:ext cx="5156200" cy="1485900"/>
              <a:chOff x="6559550" y="762000"/>
              <a:chExt cx="5156200" cy="1485900"/>
            </a:xfrm>
          </p:grpSpPr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7900CEB7-A49C-6D41-54DF-A3C1120F7FC8}"/>
                  </a:ext>
                </a:extLst>
              </p:cNvPr>
              <p:cNvSpPr/>
              <p:nvPr/>
            </p:nvSpPr>
            <p:spPr>
              <a:xfrm>
                <a:off x="6559550" y="762000"/>
                <a:ext cx="5156200" cy="1485900"/>
              </a:xfrm>
              <a:prstGeom prst="can">
                <a:avLst>
                  <a:gd name="adj" fmla="val 1922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Well Database Tables </a:t>
                </a:r>
              </a:p>
            </p:txBody>
          </p:sp>
          <p:sp>
            <p:nvSpPr>
              <p:cNvPr id="23" name="Cylinder 22">
                <a:extLst>
                  <a:ext uri="{FF2B5EF4-FFF2-40B4-BE49-F238E27FC236}">
                    <a16:creationId xmlns:a16="http://schemas.microsoft.com/office/drawing/2014/main" id="{1CF05A69-6142-09D0-904F-FFF23B55CDBE}"/>
                  </a:ext>
                </a:extLst>
              </p:cNvPr>
              <p:cNvSpPr/>
              <p:nvPr/>
            </p:nvSpPr>
            <p:spPr>
              <a:xfrm>
                <a:off x="6677911" y="1309048"/>
                <a:ext cx="1130300" cy="749300"/>
              </a:xfrm>
              <a:prstGeom prst="can">
                <a:avLst>
                  <a:gd name="adj" fmla="val 1922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Geologist Descriptions</a:t>
                </a:r>
              </a:p>
            </p:txBody>
          </p:sp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4EC235F1-6DB0-7DFF-7E6B-FCC01ED8D88F}"/>
                  </a:ext>
                </a:extLst>
              </p:cNvPr>
              <p:cNvSpPr/>
              <p:nvPr/>
            </p:nvSpPr>
            <p:spPr>
              <a:xfrm>
                <a:off x="7924800" y="1406135"/>
                <a:ext cx="1130300" cy="749300"/>
              </a:xfrm>
              <a:prstGeom prst="can">
                <a:avLst>
                  <a:gd name="adj" fmla="val 1922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Driller Descriptions</a:t>
                </a:r>
              </a:p>
            </p:txBody>
          </p:sp>
          <p:sp>
            <p:nvSpPr>
              <p:cNvPr id="25" name="Cylinder 24">
                <a:extLst>
                  <a:ext uri="{FF2B5EF4-FFF2-40B4-BE49-F238E27FC236}">
                    <a16:creationId xmlns:a16="http://schemas.microsoft.com/office/drawing/2014/main" id="{316B9D01-23A1-92C7-D0C1-15121DD27E6D}"/>
                  </a:ext>
                </a:extLst>
              </p:cNvPr>
              <p:cNvSpPr/>
              <p:nvPr/>
            </p:nvSpPr>
            <p:spPr>
              <a:xfrm>
                <a:off x="9175750" y="1406135"/>
                <a:ext cx="1130300" cy="749300"/>
              </a:xfrm>
              <a:prstGeom prst="can">
                <a:avLst>
                  <a:gd name="adj" fmla="val 1922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Engineer Descriptions</a:t>
                </a:r>
              </a:p>
            </p:txBody>
          </p:sp>
          <p:sp>
            <p:nvSpPr>
              <p:cNvPr id="26" name="Cylinder 25">
                <a:extLst>
                  <a:ext uri="{FF2B5EF4-FFF2-40B4-BE49-F238E27FC236}">
                    <a16:creationId xmlns:a16="http://schemas.microsoft.com/office/drawing/2014/main" id="{97B13DE7-89A8-C42F-C5E3-20CCD1605258}"/>
                  </a:ext>
                </a:extLst>
              </p:cNvPr>
              <p:cNvSpPr/>
              <p:nvPr/>
            </p:nvSpPr>
            <p:spPr>
              <a:xfrm>
                <a:off x="10429875" y="1296348"/>
                <a:ext cx="1130300" cy="749300"/>
              </a:xfrm>
              <a:prstGeom prst="can">
                <a:avLst>
                  <a:gd name="adj" fmla="val 1922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Well Metadata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383E39-D0F4-CDA2-7BCD-D2E67468546F}"/>
                </a:ext>
              </a:extLst>
            </p:cNvPr>
            <p:cNvGrpSpPr/>
            <p:nvPr/>
          </p:nvGrpSpPr>
          <p:grpSpPr>
            <a:xfrm>
              <a:off x="7127876" y="3689610"/>
              <a:ext cx="3052326" cy="365659"/>
              <a:chOff x="7127876" y="3689610"/>
              <a:chExt cx="3052326" cy="365659"/>
            </a:xfrm>
          </p:grpSpPr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FBE242F4-1D5D-D083-12E7-FEFC8BE7C34E}"/>
                  </a:ext>
                </a:extLst>
              </p:cNvPr>
              <p:cNvCxnSpPr>
                <a:cxnSpLocks/>
                <a:stCxn id="35" idx="5"/>
              </p:cNvCxnSpPr>
              <p:nvPr/>
            </p:nvCxnSpPr>
            <p:spPr>
              <a:xfrm rot="5400000">
                <a:off x="8576996" y="2240490"/>
                <a:ext cx="154085" cy="3052326"/>
              </a:xfrm>
              <a:prstGeom prst="bentConnector2">
                <a:avLst/>
              </a:prstGeom>
              <a:ln w="76200">
                <a:solidFill>
                  <a:srgbClr val="FF552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897E12D-383A-F51A-0CB5-1C22302A8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1848" y="3809502"/>
                <a:ext cx="0" cy="245767"/>
              </a:xfrm>
              <a:prstGeom prst="straightConnector1">
                <a:avLst/>
              </a:prstGeom>
              <a:ln w="76200">
                <a:solidFill>
                  <a:srgbClr val="FF552E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88888F-0584-0CB2-1719-2B47C69F6819}"/>
                </a:ext>
              </a:extLst>
            </p:cNvPr>
            <p:cNvGrpSpPr/>
            <p:nvPr/>
          </p:nvGrpSpPr>
          <p:grpSpPr>
            <a:xfrm>
              <a:off x="6408239" y="4074319"/>
              <a:ext cx="1516560" cy="1593057"/>
              <a:chOff x="6408239" y="4074319"/>
              <a:chExt cx="1516560" cy="1593057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B64B76-2342-5793-A333-B54976CC2C5D}"/>
                  </a:ext>
                </a:extLst>
              </p:cNvPr>
              <p:cNvSpPr txBox="1"/>
              <p:nvPr/>
            </p:nvSpPr>
            <p:spPr>
              <a:xfrm>
                <a:off x="6408239" y="4074319"/>
                <a:ext cx="1516560" cy="1593057"/>
              </a:xfrm>
              <a:prstGeom prst="roundRect">
                <a:avLst>
                  <a:gd name="adj" fmla="val 13295"/>
                </a:avLst>
              </a:prstGeom>
              <a:ln>
                <a:solidFill>
                  <a:srgbClr val="0D181E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>
                  <a:tabLst>
                    <a:tab pos="114300" algn="l"/>
                    <a:tab pos="228600" algn="l"/>
                  </a:tabLst>
                </a:pPr>
                <a:endParaRPr lang="en-US" sz="900" dirty="0"/>
              </a:p>
              <a:p>
                <a:pPr>
                  <a:tabLst>
                    <a:tab pos="114300" algn="l"/>
                    <a:tab pos="228600" algn="l"/>
                  </a:tabLst>
                </a:pPr>
                <a:endParaRPr lang="en-US" sz="900" dirty="0"/>
              </a:p>
              <a:p>
                <a:pPr>
                  <a:tabLst>
                    <a:tab pos="114300" algn="l"/>
                    <a:tab pos="228600" algn="l"/>
                  </a:tabLst>
                </a:pPr>
                <a:endParaRPr lang="en-US" sz="900" dirty="0"/>
              </a:p>
              <a:p>
                <a:pPr marL="171450" indent="-171450">
                  <a:buFont typeface="Arial" panose="020B0604020202020204" pitchFamily="34" charset="0"/>
                  <a:buChar char="•"/>
                  <a:tabLst>
                    <a:tab pos="114300" algn="l"/>
                    <a:tab pos="228600" algn="l"/>
                  </a:tabLst>
                </a:pPr>
                <a:r>
                  <a:rPr lang="en-US" sz="900" dirty="0"/>
                  <a:t>Wells w/o location info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  <a:tabLst>
                    <a:tab pos="114300" algn="l"/>
                    <a:tab pos="228600" algn="l"/>
                  </a:tabLst>
                </a:pPr>
                <a:r>
                  <a:rPr lang="en-US" sz="900" dirty="0"/>
                  <a:t>Records w/o depth info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  <a:tabLst>
                    <a:tab pos="114300" algn="l"/>
                    <a:tab pos="228600" algn="l"/>
                  </a:tabLst>
                </a:pPr>
                <a:r>
                  <a:rPr lang="en-US" sz="900" dirty="0"/>
                  <a:t>Records w/bad info</a:t>
                </a:r>
                <a:br>
                  <a:rPr lang="en-US" sz="900" dirty="0"/>
                </a:br>
                <a:r>
                  <a:rPr lang="en-US" sz="900" dirty="0"/>
                  <a:t>(</a:t>
                </a:r>
                <a:r>
                  <a:rPr lang="en-US" sz="900" dirty="0" err="1"/>
                  <a:t>eg</a:t>
                </a:r>
                <a:r>
                  <a:rPr lang="en-US" sz="900" dirty="0"/>
                  <a:t>, top below bottom)</a:t>
                </a:r>
              </a:p>
              <a:p>
                <a:pPr algn="ctr">
                  <a:tabLst>
                    <a:tab pos="114300" algn="l"/>
                    <a:tab pos="228600" algn="l"/>
                  </a:tabLst>
                </a:pPr>
                <a:endParaRPr lang="en-US" sz="600" dirty="0"/>
              </a:p>
              <a:p>
                <a:pPr algn="ctr">
                  <a:tabLst>
                    <a:tab pos="114300" algn="l"/>
                    <a:tab pos="228600" algn="l"/>
                  </a:tabLst>
                </a:pPr>
                <a:r>
                  <a:rPr lang="en-US" sz="900" b="1" u="sng" dirty="0"/>
                  <a:t>Removed</a:t>
                </a:r>
              </a:p>
              <a:p>
                <a:pPr algn="ctr">
                  <a:tabLst>
                    <a:tab pos="114300" algn="l"/>
                    <a:tab pos="228600" algn="l"/>
                  </a:tabLst>
                </a:pPr>
                <a:r>
                  <a:rPr lang="en-US" sz="900" dirty="0"/>
                  <a:t>3,651 wells</a:t>
                </a:r>
              </a:p>
              <a:p>
                <a:pPr algn="ctr">
                  <a:tabLst>
                    <a:tab pos="114300" algn="l"/>
                    <a:tab pos="228600" algn="l"/>
                  </a:tabLst>
                </a:pPr>
                <a:r>
                  <a:rPr lang="en-US" sz="900" dirty="0"/>
                  <a:t>415,337 records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23EAD5C-9BF6-191C-1879-B19D06BE1EE6}"/>
                  </a:ext>
                </a:extLst>
              </p:cNvPr>
              <p:cNvSpPr txBox="1"/>
              <p:nvPr/>
            </p:nvSpPr>
            <p:spPr>
              <a:xfrm>
                <a:off x="6408239" y="4074319"/>
                <a:ext cx="1516560" cy="388883"/>
              </a:xfrm>
              <a:prstGeom prst="roundRect">
                <a:avLst>
                  <a:gd name="adj" fmla="val 34072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000" dirty="0"/>
                  <a:t>Clean Data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896CF99-9EAA-95EE-7A49-AB713DDE4219}"/>
                </a:ext>
              </a:extLst>
            </p:cNvPr>
            <p:cNvGrpSpPr/>
            <p:nvPr/>
          </p:nvGrpSpPr>
          <p:grpSpPr>
            <a:xfrm>
              <a:off x="7995430" y="4074318"/>
              <a:ext cx="910445" cy="1593057"/>
              <a:chOff x="7995430" y="4074318"/>
              <a:chExt cx="910445" cy="1593057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4AFE6E9-F996-B7D3-0780-106A608C8342}"/>
                  </a:ext>
                </a:extLst>
              </p:cNvPr>
              <p:cNvSpPr txBox="1"/>
              <p:nvPr/>
            </p:nvSpPr>
            <p:spPr>
              <a:xfrm>
                <a:off x="7995430" y="4074318"/>
                <a:ext cx="910445" cy="1593057"/>
              </a:xfrm>
              <a:prstGeom prst="roundRect">
                <a:avLst>
                  <a:gd name="adj" fmla="val 13295"/>
                </a:avLst>
              </a:prstGeom>
              <a:ln>
                <a:solidFill>
                  <a:srgbClr val="0D181E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91440" tIns="0" rIns="91440" bIns="0" rtlCol="0" anchor="ctr">
                <a:noAutofit/>
              </a:bodyPr>
              <a:lstStyle/>
              <a:p>
                <a:pPr algn="ctr">
                  <a:tabLst>
                    <a:tab pos="114300" algn="l"/>
                    <a:tab pos="228600" algn="l"/>
                  </a:tabLst>
                </a:pPr>
                <a:endParaRPr lang="en-US" sz="1000" dirty="0"/>
              </a:p>
              <a:p>
                <a:pPr algn="ctr">
                  <a:tabLst>
                    <a:tab pos="114300" algn="l"/>
                    <a:tab pos="228600" algn="l"/>
                  </a:tabLst>
                </a:pPr>
                <a:endParaRPr lang="en-US" sz="1000" dirty="0"/>
              </a:p>
              <a:p>
                <a:pPr algn="ctr">
                  <a:tabLst>
                    <a:tab pos="114300" algn="l"/>
                    <a:tab pos="228600" algn="l"/>
                  </a:tabLst>
                </a:pPr>
                <a:r>
                  <a:rPr lang="en-US" sz="1000" dirty="0"/>
                  <a:t>Boolean flag for bedrock data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3370F73-8C66-0182-759E-B1CADE296611}"/>
                  </a:ext>
                </a:extLst>
              </p:cNvPr>
              <p:cNvSpPr txBox="1"/>
              <p:nvPr/>
            </p:nvSpPr>
            <p:spPr>
              <a:xfrm>
                <a:off x="7995430" y="4074318"/>
                <a:ext cx="910445" cy="388883"/>
              </a:xfrm>
              <a:prstGeom prst="roundRect">
                <a:avLst>
                  <a:gd name="adj" fmla="val 34072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000" dirty="0"/>
                  <a:t>Flag Bedrock Well Intervals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FCDF85-5E0D-98A5-D359-D10F5239B6B7}"/>
                </a:ext>
              </a:extLst>
            </p:cNvPr>
            <p:cNvGrpSpPr/>
            <p:nvPr/>
          </p:nvGrpSpPr>
          <p:grpSpPr>
            <a:xfrm>
              <a:off x="8966874" y="4074318"/>
              <a:ext cx="981072" cy="1593057"/>
              <a:chOff x="8966874" y="4074318"/>
              <a:chExt cx="981072" cy="159305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5891D95-E1EE-EDA6-0016-5F18EBF9DEB3}"/>
                  </a:ext>
                </a:extLst>
              </p:cNvPr>
              <p:cNvSpPr txBox="1"/>
              <p:nvPr/>
            </p:nvSpPr>
            <p:spPr>
              <a:xfrm>
                <a:off x="8966874" y="4074318"/>
                <a:ext cx="981072" cy="1593057"/>
              </a:xfrm>
              <a:prstGeom prst="roundRect">
                <a:avLst>
                  <a:gd name="adj" fmla="val 13295"/>
                </a:avLst>
              </a:prstGeom>
              <a:ln>
                <a:solidFill>
                  <a:srgbClr val="0D181E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91440" tIns="0" rIns="91440" bIns="0" rtlCol="0" anchor="ctr">
                <a:noAutofit/>
              </a:bodyPr>
              <a:lstStyle/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  <a:p>
                <a:pPr algn="ctr"/>
                <a:r>
                  <a:rPr lang="en-US" sz="1000" dirty="0"/>
                  <a:t>Shallowest interval flagged as bedrock in each well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1EFD991-5F77-BC11-3A55-6E3A9A20094B}"/>
                  </a:ext>
                </a:extLst>
              </p:cNvPr>
              <p:cNvSpPr txBox="1"/>
              <p:nvPr/>
            </p:nvSpPr>
            <p:spPr>
              <a:xfrm>
                <a:off x="8966874" y="4074318"/>
                <a:ext cx="981072" cy="388883"/>
              </a:xfrm>
              <a:prstGeom prst="roundRect">
                <a:avLst>
                  <a:gd name="adj" fmla="val 34072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000" dirty="0"/>
                  <a:t>Pick 1</a:t>
                </a:r>
                <a:r>
                  <a:rPr lang="en-US" sz="1000" baseline="30000" dirty="0"/>
                  <a:t>st</a:t>
                </a:r>
                <a:r>
                  <a:rPr lang="en-US" sz="1000" dirty="0"/>
                  <a:t> Bedrock Interval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B017839-E039-5DE9-54E3-061D823CA13B}"/>
                </a:ext>
              </a:extLst>
            </p:cNvPr>
            <p:cNvGrpSpPr/>
            <p:nvPr/>
          </p:nvGrpSpPr>
          <p:grpSpPr>
            <a:xfrm>
              <a:off x="9997509" y="4074319"/>
              <a:ext cx="1013081" cy="1593057"/>
              <a:chOff x="9997509" y="4074319"/>
              <a:chExt cx="1013081" cy="1593057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C58B7C9-C4C8-4638-142B-1083F5A058C3}"/>
                  </a:ext>
                </a:extLst>
              </p:cNvPr>
              <p:cNvSpPr txBox="1"/>
              <p:nvPr/>
            </p:nvSpPr>
            <p:spPr>
              <a:xfrm>
                <a:off x="9997509" y="4074319"/>
                <a:ext cx="1013076" cy="1593057"/>
              </a:xfrm>
              <a:prstGeom prst="roundRect">
                <a:avLst>
                  <a:gd name="adj" fmla="val 13295"/>
                </a:avLst>
              </a:prstGeom>
              <a:ln>
                <a:solidFill>
                  <a:srgbClr val="0D181E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000" dirty="0"/>
              </a:p>
              <a:p>
                <a:pPr algn="ctr"/>
                <a:endParaRPr lang="en-US" sz="1000" dirty="0"/>
              </a:p>
              <a:p>
                <a:pPr algn="ctr"/>
                <a:endParaRPr lang="en-US" sz="6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All data above rock classified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Certainty of classification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Records start at surface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D8950CB-37D2-8946-3124-76588C817137}"/>
                  </a:ext>
                </a:extLst>
              </p:cNvPr>
              <p:cNvSpPr txBox="1"/>
              <p:nvPr/>
            </p:nvSpPr>
            <p:spPr>
              <a:xfrm>
                <a:off x="9997514" y="4074319"/>
                <a:ext cx="1013076" cy="388883"/>
              </a:xfrm>
              <a:prstGeom prst="roundRect">
                <a:avLst>
                  <a:gd name="adj" fmla="val 34072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000" dirty="0"/>
                  <a:t>Classify bedrock pick quality</a:t>
                </a:r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0BC1EEE2-ADC7-9A08-971E-0FD21A271B8A}"/>
              </a:ext>
            </a:extLst>
          </p:cNvPr>
          <p:cNvSpPr txBox="1"/>
          <p:nvPr/>
        </p:nvSpPr>
        <p:spPr>
          <a:xfrm>
            <a:off x="7892493" y="4838482"/>
            <a:ext cx="202176" cy="245488"/>
          </a:xfrm>
          <a:prstGeom prst="rightArrow">
            <a:avLst>
              <a:gd name="adj1" fmla="val 50000"/>
              <a:gd name="adj2" fmla="val 40185"/>
            </a:avLst>
          </a:prstGeom>
          <a:solidFill>
            <a:srgbClr val="FF552E"/>
          </a:solidFill>
          <a:ln>
            <a:solidFill>
              <a:srgbClr val="0D181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20D3C42-A895-F3F0-F5CE-302B6980343F}"/>
              </a:ext>
            </a:extLst>
          </p:cNvPr>
          <p:cNvSpPr txBox="1"/>
          <p:nvPr/>
        </p:nvSpPr>
        <p:spPr>
          <a:xfrm>
            <a:off x="8864479" y="4838482"/>
            <a:ext cx="202176" cy="245488"/>
          </a:xfrm>
          <a:prstGeom prst="rightArrow">
            <a:avLst>
              <a:gd name="adj1" fmla="val 50000"/>
              <a:gd name="adj2" fmla="val 40185"/>
            </a:avLst>
          </a:prstGeom>
          <a:solidFill>
            <a:srgbClr val="FF552E"/>
          </a:solidFill>
          <a:ln>
            <a:solidFill>
              <a:srgbClr val="0D181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082FAC-511E-4D8E-50C0-5E1766C2F9D4}"/>
              </a:ext>
            </a:extLst>
          </p:cNvPr>
          <p:cNvSpPr txBox="1"/>
          <p:nvPr/>
        </p:nvSpPr>
        <p:spPr>
          <a:xfrm>
            <a:off x="9904742" y="4838482"/>
            <a:ext cx="202176" cy="245488"/>
          </a:xfrm>
          <a:prstGeom prst="rightArrow">
            <a:avLst>
              <a:gd name="adj1" fmla="val 50000"/>
              <a:gd name="adj2" fmla="val 40185"/>
            </a:avLst>
          </a:prstGeom>
          <a:solidFill>
            <a:srgbClr val="FF552E"/>
          </a:solidFill>
          <a:ln>
            <a:solidFill>
              <a:srgbClr val="0D181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3728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FF2724-B7F3-45BC-8C1E-E26476E43EAE}"/>
              </a:ext>
            </a:extLst>
          </p:cNvPr>
          <p:cNvSpPr/>
          <p:nvPr/>
        </p:nvSpPr>
        <p:spPr>
          <a:xfrm>
            <a:off x="146772" y="956965"/>
            <a:ext cx="3629581" cy="572388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31F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8FD9280-759E-4575-A507-1016AD530BFC}"/>
              </a:ext>
            </a:extLst>
          </p:cNvPr>
          <p:cNvSpPr/>
          <p:nvPr/>
        </p:nvSpPr>
        <p:spPr>
          <a:xfrm>
            <a:off x="4165279" y="2619374"/>
            <a:ext cx="1692215" cy="1800225"/>
          </a:xfrm>
          <a:prstGeom prst="rightArrow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050FE4-CA1E-76B2-D444-2777144F63C1}"/>
              </a:ext>
            </a:extLst>
          </p:cNvPr>
          <p:cNvGrpSpPr/>
          <p:nvPr/>
        </p:nvGrpSpPr>
        <p:grpSpPr>
          <a:xfrm>
            <a:off x="6246421" y="-38100"/>
            <a:ext cx="5945580" cy="6924675"/>
            <a:chOff x="6246421" y="-38100"/>
            <a:chExt cx="5945580" cy="69246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289FF8-8A68-42F6-83B3-C5B306AFA04E}"/>
                </a:ext>
              </a:extLst>
            </p:cNvPr>
            <p:cNvSpPr/>
            <p:nvPr/>
          </p:nvSpPr>
          <p:spPr>
            <a:xfrm>
              <a:off x="6246421" y="-38100"/>
              <a:ext cx="5945580" cy="692467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A21A88-BCBC-EC5B-1382-7627565E1B4B}"/>
                </a:ext>
              </a:extLst>
            </p:cNvPr>
            <p:cNvSpPr/>
            <p:nvPr/>
          </p:nvSpPr>
          <p:spPr>
            <a:xfrm>
              <a:off x="6432550" y="5359400"/>
              <a:ext cx="139700" cy="136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36080E-93CC-C6C9-708C-BCCA1125F680}"/>
                </a:ext>
              </a:extLst>
            </p:cNvPr>
            <p:cNvSpPr/>
            <p:nvPr/>
          </p:nvSpPr>
          <p:spPr>
            <a:xfrm>
              <a:off x="6432550" y="5524527"/>
              <a:ext cx="139700" cy="136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F76363-6E23-22BA-FB98-C5B4B0B5C821}"/>
                </a:ext>
              </a:extLst>
            </p:cNvPr>
            <p:cNvSpPr/>
            <p:nvPr/>
          </p:nvSpPr>
          <p:spPr>
            <a:xfrm>
              <a:off x="6432550" y="5682760"/>
              <a:ext cx="139700" cy="1369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6CC29-5693-A2F6-FD24-982BA5E7E606}"/>
                </a:ext>
              </a:extLst>
            </p:cNvPr>
            <p:cNvSpPr/>
            <p:nvPr/>
          </p:nvSpPr>
          <p:spPr>
            <a:xfrm>
              <a:off x="6432550" y="5840993"/>
              <a:ext cx="139700" cy="1369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396AFE-B0D8-AED4-762B-875D607137C0}"/>
                </a:ext>
              </a:extLst>
            </p:cNvPr>
            <p:cNvSpPr/>
            <p:nvPr/>
          </p:nvSpPr>
          <p:spPr>
            <a:xfrm>
              <a:off x="6432550" y="5999226"/>
              <a:ext cx="139700" cy="13690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16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0F9C216-A575-C6D5-66F3-C427ED91FF6B}"/>
              </a:ext>
            </a:extLst>
          </p:cNvPr>
          <p:cNvGrpSpPr/>
          <p:nvPr/>
        </p:nvGrpSpPr>
        <p:grpSpPr>
          <a:xfrm>
            <a:off x="146772" y="956965"/>
            <a:ext cx="5949228" cy="5723889"/>
            <a:chOff x="146772" y="956965"/>
            <a:chExt cx="5949228" cy="57238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912A72F-FF63-1429-A5CA-C041B3E08E62}"/>
                </a:ext>
              </a:extLst>
            </p:cNvPr>
            <p:cNvSpPr/>
            <p:nvPr/>
          </p:nvSpPr>
          <p:spPr>
            <a:xfrm>
              <a:off x="146772" y="956965"/>
              <a:ext cx="3629581" cy="572388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rgbClr val="131F3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B5694A-AA82-5398-B0D6-FE804912C4F7}"/>
                </a:ext>
              </a:extLst>
            </p:cNvPr>
            <p:cNvSpPr/>
            <p:nvPr/>
          </p:nvSpPr>
          <p:spPr>
            <a:xfrm>
              <a:off x="997527" y="4405745"/>
              <a:ext cx="1009403" cy="7718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D7E15C-BD6E-4949-A628-570281106C23}"/>
                </a:ext>
              </a:extLst>
            </p:cNvPr>
            <p:cNvSpPr/>
            <p:nvPr/>
          </p:nvSpPr>
          <p:spPr>
            <a:xfrm>
              <a:off x="2006929" y="3838080"/>
              <a:ext cx="262139" cy="2709675"/>
            </a:xfrm>
            <a:custGeom>
              <a:avLst/>
              <a:gdLst>
                <a:gd name="connsiteX0" fmla="*/ 11875 w 261257"/>
                <a:gd name="connsiteY0" fmla="*/ 534389 h 2683823"/>
                <a:gd name="connsiteX1" fmla="*/ 249381 w 261257"/>
                <a:gd name="connsiteY1" fmla="*/ 0 h 2683823"/>
                <a:gd name="connsiteX2" fmla="*/ 261257 w 261257"/>
                <a:gd name="connsiteY2" fmla="*/ 2683823 h 2683823"/>
                <a:gd name="connsiteX3" fmla="*/ 0 w 261257"/>
                <a:gd name="connsiteY3" fmla="*/ 1318161 h 2683823"/>
                <a:gd name="connsiteX4" fmla="*/ 23750 w 261257"/>
                <a:gd name="connsiteY4" fmla="*/ 807522 h 2683823"/>
                <a:gd name="connsiteX0" fmla="*/ 11875 w 261257"/>
                <a:gd name="connsiteY0" fmla="*/ 534389 h 2683823"/>
                <a:gd name="connsiteX1" fmla="*/ 249381 w 261257"/>
                <a:gd name="connsiteY1" fmla="*/ 0 h 2683823"/>
                <a:gd name="connsiteX2" fmla="*/ 261257 w 261257"/>
                <a:gd name="connsiteY2" fmla="*/ 2683823 h 2683823"/>
                <a:gd name="connsiteX3" fmla="*/ 0 w 261257"/>
                <a:gd name="connsiteY3" fmla="*/ 1318161 h 2683823"/>
                <a:gd name="connsiteX0" fmla="*/ 2016 w 261257"/>
                <a:gd name="connsiteY0" fmla="*/ 558140 h 2683823"/>
                <a:gd name="connsiteX1" fmla="*/ 249381 w 261257"/>
                <a:gd name="connsiteY1" fmla="*/ 0 h 2683823"/>
                <a:gd name="connsiteX2" fmla="*/ 261257 w 261257"/>
                <a:gd name="connsiteY2" fmla="*/ 2683823 h 2683823"/>
                <a:gd name="connsiteX3" fmla="*/ 0 w 261257"/>
                <a:gd name="connsiteY3" fmla="*/ 1318161 h 2683823"/>
                <a:gd name="connsiteX0" fmla="*/ 2016 w 261257"/>
                <a:gd name="connsiteY0" fmla="*/ 570015 h 2695698"/>
                <a:gd name="connsiteX1" fmla="*/ 254310 w 261257"/>
                <a:gd name="connsiteY1" fmla="*/ 0 h 2695698"/>
                <a:gd name="connsiteX2" fmla="*/ 261257 w 261257"/>
                <a:gd name="connsiteY2" fmla="*/ 2695698 h 2695698"/>
                <a:gd name="connsiteX3" fmla="*/ 0 w 261257"/>
                <a:gd name="connsiteY3" fmla="*/ 1330036 h 2695698"/>
                <a:gd name="connsiteX0" fmla="*/ 2016 w 261257"/>
                <a:gd name="connsiteY0" fmla="*/ 579540 h 2705223"/>
                <a:gd name="connsiteX1" fmla="*/ 258224 w 261257"/>
                <a:gd name="connsiteY1" fmla="*/ 0 h 2705223"/>
                <a:gd name="connsiteX2" fmla="*/ 261257 w 261257"/>
                <a:gd name="connsiteY2" fmla="*/ 2705223 h 2705223"/>
                <a:gd name="connsiteX3" fmla="*/ 0 w 261257"/>
                <a:gd name="connsiteY3" fmla="*/ 1339561 h 2705223"/>
                <a:gd name="connsiteX0" fmla="*/ 2016 w 261257"/>
                <a:gd name="connsiteY0" fmla="*/ 579540 h 2705223"/>
                <a:gd name="connsiteX1" fmla="*/ 258224 w 261257"/>
                <a:gd name="connsiteY1" fmla="*/ 0 h 2705223"/>
                <a:gd name="connsiteX2" fmla="*/ 261257 w 261257"/>
                <a:gd name="connsiteY2" fmla="*/ 2705223 h 2705223"/>
                <a:gd name="connsiteX3" fmla="*/ 0 w 261257"/>
                <a:gd name="connsiteY3" fmla="*/ 1339561 h 2705223"/>
                <a:gd name="connsiteX0" fmla="*/ 2016 w 261257"/>
                <a:gd name="connsiteY0" fmla="*/ 579540 h 2705223"/>
                <a:gd name="connsiteX1" fmla="*/ 258224 w 261257"/>
                <a:gd name="connsiteY1" fmla="*/ 0 h 2705223"/>
                <a:gd name="connsiteX2" fmla="*/ 261257 w 261257"/>
                <a:gd name="connsiteY2" fmla="*/ 2705223 h 2705223"/>
                <a:gd name="connsiteX3" fmla="*/ 0 w 261257"/>
                <a:gd name="connsiteY3" fmla="*/ 1339561 h 27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257" h="2705223">
                  <a:moveTo>
                    <a:pt x="2016" y="579540"/>
                  </a:moveTo>
                  <a:lnTo>
                    <a:pt x="258224" y="0"/>
                  </a:lnTo>
                  <a:cubicBezTo>
                    <a:pt x="260226" y="1270846"/>
                    <a:pt x="257298" y="1810615"/>
                    <a:pt x="261257" y="2705223"/>
                  </a:cubicBezTo>
                  <a:lnTo>
                    <a:pt x="0" y="1339561"/>
                  </a:lnTo>
                </a:path>
              </a:pathLst>
            </a:custGeom>
            <a:solidFill>
              <a:srgbClr val="292929">
                <a:alpha val="4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A2FAAEB9-3733-751A-4495-81C2450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069" y="3843696"/>
              <a:ext cx="3826931" cy="270405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7A3AA0-FC81-7EAF-7A90-2F09DB49F175}"/>
              </a:ext>
            </a:extLst>
          </p:cNvPr>
          <p:cNvSpPr txBox="1"/>
          <p:nvPr/>
        </p:nvSpPr>
        <p:spPr>
          <a:xfrm>
            <a:off x="0" y="41847"/>
            <a:ext cx="4200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Unsupervised classification of well logs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2F1E0C-FBC9-48CE-B9A5-A54F6C3AB4F4}"/>
              </a:ext>
            </a:extLst>
          </p:cNvPr>
          <p:cNvGrpSpPr/>
          <p:nvPr/>
        </p:nvGrpSpPr>
        <p:grpSpPr>
          <a:xfrm>
            <a:off x="4187306" y="-38100"/>
            <a:ext cx="8004695" cy="6924675"/>
            <a:chOff x="4187306" y="-38100"/>
            <a:chExt cx="8004695" cy="692467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6F4C794-2C9E-A0ED-0579-E2DFF6987F93}"/>
                </a:ext>
              </a:extLst>
            </p:cNvPr>
            <p:cNvGrpSpPr/>
            <p:nvPr/>
          </p:nvGrpSpPr>
          <p:grpSpPr>
            <a:xfrm>
              <a:off x="4187306" y="-38100"/>
              <a:ext cx="8004695" cy="6924675"/>
              <a:chOff x="4187306" y="9525"/>
              <a:chExt cx="8004695" cy="684847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ECE39D6-F13B-B1B7-B4AE-D581214E4554}"/>
                  </a:ext>
                </a:extLst>
              </p:cNvPr>
              <p:cNvGrpSpPr/>
              <p:nvPr/>
            </p:nvGrpSpPr>
            <p:grpSpPr>
              <a:xfrm>
                <a:off x="4187306" y="9525"/>
                <a:ext cx="8004695" cy="6848475"/>
                <a:chOff x="4187306" y="9525"/>
                <a:chExt cx="8004695" cy="684847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CAA48FC-29AC-3CB3-93A8-C743C0D2EE85}"/>
                    </a:ext>
                  </a:extLst>
                </p:cNvPr>
                <p:cNvSpPr/>
                <p:nvPr/>
              </p:nvSpPr>
              <p:spPr>
                <a:xfrm>
                  <a:off x="6246421" y="9525"/>
                  <a:ext cx="5945580" cy="6848475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25D026EF-05C5-A412-BB07-96DB5D3DBB43}"/>
                    </a:ext>
                  </a:extLst>
                </p:cNvPr>
                <p:cNvSpPr/>
                <p:nvPr/>
              </p:nvSpPr>
              <p:spPr>
                <a:xfrm flipH="1">
                  <a:off x="4187306" y="142724"/>
                  <a:ext cx="6275357" cy="5321072"/>
                </a:xfrm>
                <a:custGeom>
                  <a:avLst/>
                  <a:gdLst>
                    <a:gd name="connsiteX0" fmla="*/ 11875 w 261257"/>
                    <a:gd name="connsiteY0" fmla="*/ 534389 h 2683823"/>
                    <a:gd name="connsiteX1" fmla="*/ 249381 w 261257"/>
                    <a:gd name="connsiteY1" fmla="*/ 0 h 2683823"/>
                    <a:gd name="connsiteX2" fmla="*/ 261257 w 261257"/>
                    <a:gd name="connsiteY2" fmla="*/ 2683823 h 2683823"/>
                    <a:gd name="connsiteX3" fmla="*/ 0 w 261257"/>
                    <a:gd name="connsiteY3" fmla="*/ 1318161 h 2683823"/>
                    <a:gd name="connsiteX4" fmla="*/ 23750 w 261257"/>
                    <a:gd name="connsiteY4" fmla="*/ 807522 h 2683823"/>
                    <a:gd name="connsiteX0" fmla="*/ 11875 w 261257"/>
                    <a:gd name="connsiteY0" fmla="*/ 534389 h 2683823"/>
                    <a:gd name="connsiteX1" fmla="*/ 249381 w 261257"/>
                    <a:gd name="connsiteY1" fmla="*/ 0 h 2683823"/>
                    <a:gd name="connsiteX2" fmla="*/ 261257 w 261257"/>
                    <a:gd name="connsiteY2" fmla="*/ 2683823 h 2683823"/>
                    <a:gd name="connsiteX3" fmla="*/ 0 w 261257"/>
                    <a:gd name="connsiteY3" fmla="*/ 1318161 h 2683823"/>
                    <a:gd name="connsiteX0" fmla="*/ 2016 w 261257"/>
                    <a:gd name="connsiteY0" fmla="*/ 558140 h 2683823"/>
                    <a:gd name="connsiteX1" fmla="*/ 249381 w 261257"/>
                    <a:gd name="connsiteY1" fmla="*/ 0 h 2683823"/>
                    <a:gd name="connsiteX2" fmla="*/ 261257 w 261257"/>
                    <a:gd name="connsiteY2" fmla="*/ 2683823 h 2683823"/>
                    <a:gd name="connsiteX3" fmla="*/ 0 w 261257"/>
                    <a:gd name="connsiteY3" fmla="*/ 1318161 h 2683823"/>
                    <a:gd name="connsiteX0" fmla="*/ 2016 w 261257"/>
                    <a:gd name="connsiteY0" fmla="*/ 570015 h 2695698"/>
                    <a:gd name="connsiteX1" fmla="*/ 254310 w 261257"/>
                    <a:gd name="connsiteY1" fmla="*/ 0 h 2695698"/>
                    <a:gd name="connsiteX2" fmla="*/ 261257 w 261257"/>
                    <a:gd name="connsiteY2" fmla="*/ 2695698 h 2695698"/>
                    <a:gd name="connsiteX3" fmla="*/ 0 w 261257"/>
                    <a:gd name="connsiteY3" fmla="*/ 1330036 h 2695698"/>
                    <a:gd name="connsiteX0" fmla="*/ 2016 w 261257"/>
                    <a:gd name="connsiteY0" fmla="*/ 579540 h 2705223"/>
                    <a:gd name="connsiteX1" fmla="*/ 258224 w 261257"/>
                    <a:gd name="connsiteY1" fmla="*/ 0 h 2705223"/>
                    <a:gd name="connsiteX2" fmla="*/ 261257 w 261257"/>
                    <a:gd name="connsiteY2" fmla="*/ 2705223 h 2705223"/>
                    <a:gd name="connsiteX3" fmla="*/ 0 w 261257"/>
                    <a:gd name="connsiteY3" fmla="*/ 1339561 h 2705223"/>
                    <a:gd name="connsiteX0" fmla="*/ 2016 w 261257"/>
                    <a:gd name="connsiteY0" fmla="*/ 579540 h 2705223"/>
                    <a:gd name="connsiteX1" fmla="*/ 258224 w 261257"/>
                    <a:gd name="connsiteY1" fmla="*/ 0 h 2705223"/>
                    <a:gd name="connsiteX2" fmla="*/ 261257 w 261257"/>
                    <a:gd name="connsiteY2" fmla="*/ 2705223 h 2705223"/>
                    <a:gd name="connsiteX3" fmla="*/ 0 w 261257"/>
                    <a:gd name="connsiteY3" fmla="*/ 1339561 h 2705223"/>
                    <a:gd name="connsiteX0" fmla="*/ 2016 w 261257"/>
                    <a:gd name="connsiteY0" fmla="*/ 579540 h 2705223"/>
                    <a:gd name="connsiteX1" fmla="*/ 258224 w 261257"/>
                    <a:gd name="connsiteY1" fmla="*/ 0 h 2705223"/>
                    <a:gd name="connsiteX2" fmla="*/ 261257 w 261257"/>
                    <a:gd name="connsiteY2" fmla="*/ 2705223 h 2705223"/>
                    <a:gd name="connsiteX3" fmla="*/ 0 w 261257"/>
                    <a:gd name="connsiteY3" fmla="*/ 1339561 h 2705223"/>
                    <a:gd name="connsiteX0" fmla="*/ 0 w 259241"/>
                    <a:gd name="connsiteY0" fmla="*/ 579540 h 4184871"/>
                    <a:gd name="connsiteX1" fmla="*/ 256208 w 259241"/>
                    <a:gd name="connsiteY1" fmla="*/ 0 h 4184871"/>
                    <a:gd name="connsiteX2" fmla="*/ 259241 w 259241"/>
                    <a:gd name="connsiteY2" fmla="*/ 2705223 h 4184871"/>
                    <a:gd name="connsiteX3" fmla="*/ 183716 w 259241"/>
                    <a:gd name="connsiteY3" fmla="*/ 4125600 h 4184871"/>
                    <a:gd name="connsiteX0" fmla="*/ 5731 w 75525"/>
                    <a:gd name="connsiteY0" fmla="*/ 3186796 h 4184871"/>
                    <a:gd name="connsiteX1" fmla="*/ 72492 w 75525"/>
                    <a:gd name="connsiteY1" fmla="*/ 0 h 4184871"/>
                    <a:gd name="connsiteX2" fmla="*/ 75525 w 75525"/>
                    <a:gd name="connsiteY2" fmla="*/ 2705223 h 4184871"/>
                    <a:gd name="connsiteX3" fmla="*/ 0 w 75525"/>
                    <a:gd name="connsiteY3" fmla="*/ 4125600 h 4184871"/>
                    <a:gd name="connsiteX0" fmla="*/ 0 w 645564"/>
                    <a:gd name="connsiteY0" fmla="*/ 3194245 h 4184871"/>
                    <a:gd name="connsiteX1" fmla="*/ 642531 w 645564"/>
                    <a:gd name="connsiteY1" fmla="*/ 0 h 4184871"/>
                    <a:gd name="connsiteX2" fmla="*/ 645564 w 645564"/>
                    <a:gd name="connsiteY2" fmla="*/ 2705223 h 4184871"/>
                    <a:gd name="connsiteX3" fmla="*/ 570039 w 645564"/>
                    <a:gd name="connsiteY3" fmla="*/ 4125600 h 4184871"/>
                    <a:gd name="connsiteX0" fmla="*/ 0 w 645564"/>
                    <a:gd name="connsiteY0" fmla="*/ 3194245 h 4199432"/>
                    <a:gd name="connsiteX1" fmla="*/ 642531 w 645564"/>
                    <a:gd name="connsiteY1" fmla="*/ 0 h 4199432"/>
                    <a:gd name="connsiteX2" fmla="*/ 645564 w 645564"/>
                    <a:gd name="connsiteY2" fmla="*/ 2705223 h 4199432"/>
                    <a:gd name="connsiteX3" fmla="*/ 9128 w 645564"/>
                    <a:gd name="connsiteY3" fmla="*/ 4140498 h 4199432"/>
                    <a:gd name="connsiteX0" fmla="*/ 0 w 645564"/>
                    <a:gd name="connsiteY0" fmla="*/ 3194245 h 4140498"/>
                    <a:gd name="connsiteX1" fmla="*/ 642531 w 645564"/>
                    <a:gd name="connsiteY1" fmla="*/ 0 h 4140498"/>
                    <a:gd name="connsiteX2" fmla="*/ 645564 w 645564"/>
                    <a:gd name="connsiteY2" fmla="*/ 2705223 h 4140498"/>
                    <a:gd name="connsiteX3" fmla="*/ 9128 w 645564"/>
                    <a:gd name="connsiteY3" fmla="*/ 4140498 h 4140498"/>
                    <a:gd name="connsiteX0" fmla="*/ 0 w 645564"/>
                    <a:gd name="connsiteY0" fmla="*/ 3194245 h 4140498"/>
                    <a:gd name="connsiteX1" fmla="*/ 642531 w 645564"/>
                    <a:gd name="connsiteY1" fmla="*/ 0 h 4140498"/>
                    <a:gd name="connsiteX2" fmla="*/ 645564 w 645564"/>
                    <a:gd name="connsiteY2" fmla="*/ 2705223 h 4140498"/>
                    <a:gd name="connsiteX3" fmla="*/ 9128 w 645564"/>
                    <a:gd name="connsiteY3" fmla="*/ 4140498 h 4140498"/>
                    <a:gd name="connsiteX0" fmla="*/ 0 w 688626"/>
                    <a:gd name="connsiteY0" fmla="*/ 3194245 h 4118150"/>
                    <a:gd name="connsiteX1" fmla="*/ 642531 w 688626"/>
                    <a:gd name="connsiteY1" fmla="*/ 0 h 4118150"/>
                    <a:gd name="connsiteX2" fmla="*/ 645564 w 688626"/>
                    <a:gd name="connsiteY2" fmla="*/ 2705223 h 4118150"/>
                    <a:gd name="connsiteX3" fmla="*/ 577468 w 688626"/>
                    <a:gd name="connsiteY3" fmla="*/ 4118150 h 4118150"/>
                    <a:gd name="connsiteX0" fmla="*/ 0 w 645564"/>
                    <a:gd name="connsiteY0" fmla="*/ 3194245 h 4118150"/>
                    <a:gd name="connsiteX1" fmla="*/ 642531 w 645564"/>
                    <a:gd name="connsiteY1" fmla="*/ 0 h 4118150"/>
                    <a:gd name="connsiteX2" fmla="*/ 645564 w 645564"/>
                    <a:gd name="connsiteY2" fmla="*/ 2705223 h 4118150"/>
                    <a:gd name="connsiteX3" fmla="*/ 577468 w 645564"/>
                    <a:gd name="connsiteY3" fmla="*/ 4118150 h 4118150"/>
                    <a:gd name="connsiteX0" fmla="*/ 0 w 645564"/>
                    <a:gd name="connsiteY0" fmla="*/ 3194245 h 4118150"/>
                    <a:gd name="connsiteX1" fmla="*/ 642531 w 645564"/>
                    <a:gd name="connsiteY1" fmla="*/ 0 h 4118150"/>
                    <a:gd name="connsiteX2" fmla="*/ 645564 w 645564"/>
                    <a:gd name="connsiteY2" fmla="*/ 2705223 h 4118150"/>
                    <a:gd name="connsiteX3" fmla="*/ 577468 w 645564"/>
                    <a:gd name="connsiteY3" fmla="*/ 4118150 h 4118150"/>
                    <a:gd name="connsiteX0" fmla="*/ 0 w 645564"/>
                    <a:gd name="connsiteY0" fmla="*/ 3194245 h 4118150"/>
                    <a:gd name="connsiteX1" fmla="*/ 642531 w 645564"/>
                    <a:gd name="connsiteY1" fmla="*/ 0 h 4118150"/>
                    <a:gd name="connsiteX2" fmla="*/ 645564 w 645564"/>
                    <a:gd name="connsiteY2" fmla="*/ 2705223 h 4118150"/>
                    <a:gd name="connsiteX3" fmla="*/ 577468 w 645564"/>
                    <a:gd name="connsiteY3" fmla="*/ 4118150 h 4118150"/>
                    <a:gd name="connsiteX0" fmla="*/ 0 w 645564"/>
                    <a:gd name="connsiteY0" fmla="*/ 3194245 h 4118150"/>
                    <a:gd name="connsiteX1" fmla="*/ 24412 w 645564"/>
                    <a:gd name="connsiteY1" fmla="*/ 3062944 h 4118150"/>
                    <a:gd name="connsiteX2" fmla="*/ 642531 w 645564"/>
                    <a:gd name="connsiteY2" fmla="*/ 0 h 4118150"/>
                    <a:gd name="connsiteX3" fmla="*/ 645564 w 645564"/>
                    <a:gd name="connsiteY3" fmla="*/ 2705223 h 4118150"/>
                    <a:gd name="connsiteX4" fmla="*/ 577468 w 645564"/>
                    <a:gd name="connsiteY4" fmla="*/ 4118150 h 4118150"/>
                    <a:gd name="connsiteX0" fmla="*/ 0 w 652993"/>
                    <a:gd name="connsiteY0" fmla="*/ 4125407 h 4125407"/>
                    <a:gd name="connsiteX1" fmla="*/ 31841 w 652993"/>
                    <a:gd name="connsiteY1" fmla="*/ 3062944 h 4125407"/>
                    <a:gd name="connsiteX2" fmla="*/ 649960 w 652993"/>
                    <a:gd name="connsiteY2" fmla="*/ 0 h 4125407"/>
                    <a:gd name="connsiteX3" fmla="*/ 652993 w 652993"/>
                    <a:gd name="connsiteY3" fmla="*/ 2705223 h 4125407"/>
                    <a:gd name="connsiteX4" fmla="*/ 584897 w 652993"/>
                    <a:gd name="connsiteY4" fmla="*/ 4118150 h 4125407"/>
                    <a:gd name="connsiteX0" fmla="*/ 0 w 652993"/>
                    <a:gd name="connsiteY0" fmla="*/ 4125407 h 4125407"/>
                    <a:gd name="connsiteX1" fmla="*/ 13267 w 652993"/>
                    <a:gd name="connsiteY1" fmla="*/ 3182134 h 4125407"/>
                    <a:gd name="connsiteX2" fmla="*/ 649960 w 652993"/>
                    <a:gd name="connsiteY2" fmla="*/ 0 h 4125407"/>
                    <a:gd name="connsiteX3" fmla="*/ 652993 w 652993"/>
                    <a:gd name="connsiteY3" fmla="*/ 2705223 h 4125407"/>
                    <a:gd name="connsiteX4" fmla="*/ 584897 w 652993"/>
                    <a:gd name="connsiteY4" fmla="*/ 4118150 h 4125407"/>
                    <a:gd name="connsiteX0" fmla="*/ 0 w 2435092"/>
                    <a:gd name="connsiteY0" fmla="*/ 4125407 h 4125407"/>
                    <a:gd name="connsiteX1" fmla="*/ 13267 w 2435092"/>
                    <a:gd name="connsiteY1" fmla="*/ 3182134 h 4125407"/>
                    <a:gd name="connsiteX2" fmla="*/ 649960 w 2435092"/>
                    <a:gd name="connsiteY2" fmla="*/ 0 h 4125407"/>
                    <a:gd name="connsiteX3" fmla="*/ 2435092 w 2435092"/>
                    <a:gd name="connsiteY3" fmla="*/ 2705223 h 4125407"/>
                    <a:gd name="connsiteX4" fmla="*/ 584897 w 2435092"/>
                    <a:gd name="connsiteY4" fmla="*/ 4118150 h 4125407"/>
                    <a:gd name="connsiteX0" fmla="*/ 0 w 2435092"/>
                    <a:gd name="connsiteY0" fmla="*/ 4125407 h 4125407"/>
                    <a:gd name="connsiteX1" fmla="*/ 13267 w 2435092"/>
                    <a:gd name="connsiteY1" fmla="*/ 3182134 h 4125407"/>
                    <a:gd name="connsiteX2" fmla="*/ 649960 w 2435092"/>
                    <a:gd name="connsiteY2" fmla="*/ 0 h 4125407"/>
                    <a:gd name="connsiteX3" fmla="*/ 2435092 w 2435092"/>
                    <a:gd name="connsiteY3" fmla="*/ 2705223 h 4125407"/>
                    <a:gd name="connsiteX4" fmla="*/ 584897 w 2435092"/>
                    <a:gd name="connsiteY4" fmla="*/ 4118150 h 4125407"/>
                    <a:gd name="connsiteX0" fmla="*/ 0 w 2435092"/>
                    <a:gd name="connsiteY0" fmla="*/ 4125407 h 4125407"/>
                    <a:gd name="connsiteX1" fmla="*/ 13267 w 2435092"/>
                    <a:gd name="connsiteY1" fmla="*/ 3182134 h 4125407"/>
                    <a:gd name="connsiteX2" fmla="*/ 649960 w 2435092"/>
                    <a:gd name="connsiteY2" fmla="*/ 0 h 4125407"/>
                    <a:gd name="connsiteX3" fmla="*/ 2435092 w 2435092"/>
                    <a:gd name="connsiteY3" fmla="*/ 2705223 h 4125407"/>
                    <a:gd name="connsiteX4" fmla="*/ 584897 w 2435092"/>
                    <a:gd name="connsiteY4" fmla="*/ 4118150 h 4125407"/>
                    <a:gd name="connsiteX0" fmla="*/ 567533 w 2421825"/>
                    <a:gd name="connsiteY0" fmla="*/ 3189200 h 4118150"/>
                    <a:gd name="connsiteX1" fmla="*/ 0 w 2421825"/>
                    <a:gd name="connsiteY1" fmla="*/ 3182134 h 4118150"/>
                    <a:gd name="connsiteX2" fmla="*/ 636693 w 2421825"/>
                    <a:gd name="connsiteY2" fmla="*/ 0 h 4118150"/>
                    <a:gd name="connsiteX3" fmla="*/ 2421825 w 2421825"/>
                    <a:gd name="connsiteY3" fmla="*/ 2705223 h 4118150"/>
                    <a:gd name="connsiteX4" fmla="*/ 571630 w 2421825"/>
                    <a:gd name="connsiteY4" fmla="*/ 4118150 h 411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21825" h="4118150">
                      <a:moveTo>
                        <a:pt x="567533" y="3189200"/>
                      </a:moveTo>
                      <a:lnTo>
                        <a:pt x="0" y="3182134"/>
                      </a:lnTo>
                      <a:lnTo>
                        <a:pt x="636693" y="0"/>
                      </a:lnTo>
                      <a:cubicBezTo>
                        <a:pt x="638695" y="1270846"/>
                        <a:pt x="2417866" y="1810615"/>
                        <a:pt x="2421825" y="2705223"/>
                      </a:cubicBezTo>
                      <a:cubicBezTo>
                        <a:pt x="1508231" y="3319288"/>
                        <a:pt x="1319149" y="3553438"/>
                        <a:pt x="571630" y="4118150"/>
                      </a:cubicBezTo>
                    </a:path>
                  </a:pathLst>
                </a:custGeom>
                <a:solidFill>
                  <a:srgbClr val="292929">
                    <a:alpha val="4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592D965-924D-C26E-C8FB-C7DBD23ED256}"/>
                    </a:ext>
                  </a:extLst>
                </p:cNvPr>
                <p:cNvSpPr/>
                <p:nvPr/>
              </p:nvSpPr>
              <p:spPr>
                <a:xfrm>
                  <a:off x="6372225" y="3771350"/>
                  <a:ext cx="2282380" cy="2379194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 l="-5513" t="-158115" r="-154987" b="-29734"/>
                  </a:stretch>
                </a:blip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7C4FA2B2-F43D-487E-26F0-ABCBF3B4F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200597" y="161956"/>
                  <a:ext cx="4604430" cy="345696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50800" dist="1397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178873-78F5-967E-FF0C-8243A3225E57}"/>
                  </a:ext>
                </a:extLst>
              </p:cNvPr>
              <p:cNvSpPr/>
              <p:nvPr/>
            </p:nvSpPr>
            <p:spPr>
              <a:xfrm>
                <a:off x="8972830" y="4261803"/>
                <a:ext cx="1509082" cy="1224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C272E1F-9167-4931-AF08-8CFA68B17AC5}"/>
                </a:ext>
              </a:extLst>
            </p:cNvPr>
            <p:cNvGrpSpPr/>
            <p:nvPr/>
          </p:nvGrpSpPr>
          <p:grpSpPr>
            <a:xfrm>
              <a:off x="6432550" y="5359400"/>
              <a:ext cx="139700" cy="776730"/>
              <a:chOff x="6432550" y="5359400"/>
              <a:chExt cx="139700" cy="77673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D32799-FF87-4C9C-8AE0-9E9D8A782DBF}"/>
                  </a:ext>
                </a:extLst>
              </p:cNvPr>
              <p:cNvSpPr/>
              <p:nvPr/>
            </p:nvSpPr>
            <p:spPr>
              <a:xfrm>
                <a:off x="6432550" y="5359400"/>
                <a:ext cx="139700" cy="1369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AB852D-CB7B-473F-8930-AD510056213F}"/>
                  </a:ext>
                </a:extLst>
              </p:cNvPr>
              <p:cNvSpPr/>
              <p:nvPr/>
            </p:nvSpPr>
            <p:spPr>
              <a:xfrm>
                <a:off x="6432550" y="5524527"/>
                <a:ext cx="139700" cy="1369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1902FDC-5200-4344-AB46-2C9B0A7BAF04}"/>
                  </a:ext>
                </a:extLst>
              </p:cNvPr>
              <p:cNvSpPr/>
              <p:nvPr/>
            </p:nvSpPr>
            <p:spPr>
              <a:xfrm>
                <a:off x="6432550" y="5682760"/>
                <a:ext cx="139700" cy="13690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0E95D61-B6B3-48FD-BA9D-BA28492C70EF}"/>
                  </a:ext>
                </a:extLst>
              </p:cNvPr>
              <p:cNvSpPr/>
              <p:nvPr/>
            </p:nvSpPr>
            <p:spPr>
              <a:xfrm>
                <a:off x="6432550" y="5840993"/>
                <a:ext cx="139700" cy="13690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5DB923-2602-410C-9070-8FA5DB1CBDFD}"/>
                  </a:ext>
                </a:extLst>
              </p:cNvPr>
              <p:cNvSpPr/>
              <p:nvPr/>
            </p:nvSpPr>
            <p:spPr>
              <a:xfrm>
                <a:off x="6432550" y="5999226"/>
                <a:ext cx="139700" cy="13690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173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851E68-2E74-4D7B-A179-3F860770B45D}"/>
              </a:ext>
            </a:extLst>
          </p:cNvPr>
          <p:cNvGrpSpPr/>
          <p:nvPr/>
        </p:nvGrpSpPr>
        <p:grpSpPr>
          <a:xfrm>
            <a:off x="6845027" y="0"/>
            <a:ext cx="3956324" cy="6858000"/>
            <a:chOff x="1244327" y="0"/>
            <a:chExt cx="3956324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644353C-828F-42AF-ACA7-9924C6F30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2" r="542"/>
            <a:stretch/>
          </p:blipFill>
          <p:spPr>
            <a:xfrm>
              <a:off x="1244327" y="0"/>
              <a:ext cx="3956324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DAA8C1-61C7-42BF-A0F5-622F4F967A58}"/>
                </a:ext>
              </a:extLst>
            </p:cNvPr>
            <p:cNvSpPr txBox="1"/>
            <p:nvPr/>
          </p:nvSpPr>
          <p:spPr>
            <a:xfrm>
              <a:off x="1314450" y="107950"/>
              <a:ext cx="2876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Bedrock Elevation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8B10FF-8DF3-4DCA-8F4C-94285FAD5499}"/>
              </a:ext>
            </a:extLst>
          </p:cNvPr>
          <p:cNvGrpSpPr/>
          <p:nvPr/>
        </p:nvGrpSpPr>
        <p:grpSpPr>
          <a:xfrm>
            <a:off x="1348692" y="0"/>
            <a:ext cx="3956324" cy="6858000"/>
            <a:chOff x="6549888" y="0"/>
            <a:chExt cx="3956324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A7EB48-16D2-4C7B-A1FB-991596899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9888" y="0"/>
              <a:ext cx="3956324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631CB-1E29-47EE-8AEB-C4E59D325D5B}"/>
                </a:ext>
              </a:extLst>
            </p:cNvPr>
            <p:cNvSpPr txBox="1"/>
            <p:nvPr/>
          </p:nvSpPr>
          <p:spPr>
            <a:xfrm>
              <a:off x="6549888" y="107950"/>
              <a:ext cx="2876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Surface Elevation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93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39110F8-9C78-40C3-9EC1-FF0D28A4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0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D938-1700-4761-BEEE-3E4547CE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19881"/>
            <a:ext cx="10515600" cy="1325563"/>
          </a:xfrm>
        </p:spPr>
        <p:txBody>
          <a:bodyPr/>
          <a:lstStyle/>
          <a:p>
            <a:r>
              <a:rPr lang="en-US" dirty="0"/>
              <a:t>Statistics Consulting Needs: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7176-B51B-4701-B3AE-FBD0ADE8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51244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From the output</a:t>
            </a:r>
          </a:p>
          <a:p>
            <a:r>
              <a:rPr lang="en-US" dirty="0"/>
              <a:t>How to identify “outliers”?</a:t>
            </a:r>
          </a:p>
          <a:p>
            <a:pPr lvl="1"/>
            <a:r>
              <a:rPr lang="en-US" dirty="0"/>
              <a:t>Variable surface texture</a:t>
            </a:r>
          </a:p>
          <a:p>
            <a:pPr lvl="1"/>
            <a:r>
              <a:rPr lang="en-US" dirty="0"/>
              <a:t>Can the weightings/pick classifications be used to help with this?</a:t>
            </a:r>
          </a:p>
          <a:p>
            <a:pPr lvl="1"/>
            <a:r>
              <a:rPr lang="en-US" dirty="0"/>
              <a:t>The source tables may be of help with weighting too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In the workflow:</a:t>
            </a:r>
          </a:p>
          <a:p>
            <a:r>
              <a:rPr lang="en-US" dirty="0"/>
              <a:t>Other methods for identifying poor descriptions?</a:t>
            </a:r>
          </a:p>
          <a:p>
            <a:r>
              <a:rPr lang="en-US" dirty="0"/>
              <a:t>Other methods for classification or weighting of well records?</a:t>
            </a:r>
          </a:p>
          <a:p>
            <a:r>
              <a:rPr lang="en-US" dirty="0"/>
              <a:t>Other methods for classification or weighting of bedrock?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suggestions?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3800ED13-3510-733E-06AC-A532349FF9C5}"/>
              </a:ext>
            </a:extLst>
          </p:cNvPr>
          <p:cNvSpPr/>
          <p:nvPr/>
        </p:nvSpPr>
        <p:spPr>
          <a:xfrm>
            <a:off x="5000625" y="1738313"/>
            <a:ext cx="2476500" cy="828675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question</a:t>
            </a:r>
          </a:p>
        </p:txBody>
      </p:sp>
    </p:spTree>
    <p:extLst>
      <p:ext uri="{BB962C8B-B14F-4D97-AF65-F5344CB8AC3E}">
        <p14:creationId xmlns:p14="http://schemas.microsoft.com/office/powerpoint/2010/main" val="15231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33E6928-FB01-43D4-8421-A185B9D879D8}"/>
              </a:ext>
            </a:extLst>
          </p:cNvPr>
          <p:cNvGrpSpPr/>
          <p:nvPr/>
        </p:nvGrpSpPr>
        <p:grpSpPr>
          <a:xfrm>
            <a:off x="4204906" y="2784334"/>
            <a:ext cx="7021524" cy="2322315"/>
            <a:chOff x="4204906" y="2784334"/>
            <a:chExt cx="7021524" cy="2322315"/>
          </a:xfrm>
        </p:grpSpPr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52989FE8-B346-4EF4-B063-02E938FF9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6" t="10179" r="18540" b="6107"/>
            <a:stretch/>
          </p:blipFill>
          <p:spPr>
            <a:xfrm>
              <a:off x="4204906" y="2784334"/>
              <a:ext cx="7021524" cy="232231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3C15D9-5BD9-49B6-A4FE-42FC6A261426}"/>
                </a:ext>
              </a:extLst>
            </p:cNvPr>
            <p:cNvSpPr/>
            <p:nvPr/>
          </p:nvSpPr>
          <p:spPr>
            <a:xfrm>
              <a:off x="4712329" y="3765550"/>
              <a:ext cx="5553819" cy="1189570"/>
            </a:xfrm>
            <a:custGeom>
              <a:avLst/>
              <a:gdLst>
                <a:gd name="connsiteX0" fmla="*/ 0 w 5553819"/>
                <a:gd name="connsiteY0" fmla="*/ 0 h 690292"/>
                <a:gd name="connsiteX1" fmla="*/ 5553819 w 5553819"/>
                <a:gd name="connsiteY1" fmla="*/ 0 h 690292"/>
                <a:gd name="connsiteX2" fmla="*/ 5553819 w 5553819"/>
                <a:gd name="connsiteY2" fmla="*/ 690292 h 690292"/>
                <a:gd name="connsiteX3" fmla="*/ 0 w 5553819"/>
                <a:gd name="connsiteY3" fmla="*/ 690292 h 690292"/>
                <a:gd name="connsiteX4" fmla="*/ 0 w 5553819"/>
                <a:gd name="connsiteY4" fmla="*/ 0 h 690292"/>
                <a:gd name="connsiteX0" fmla="*/ 0 w 5553819"/>
                <a:gd name="connsiteY0" fmla="*/ 3978 h 694270"/>
                <a:gd name="connsiteX1" fmla="*/ 2914021 w 5553819"/>
                <a:gd name="connsiteY1" fmla="*/ 0 h 694270"/>
                <a:gd name="connsiteX2" fmla="*/ 5553819 w 5553819"/>
                <a:gd name="connsiteY2" fmla="*/ 3978 h 694270"/>
                <a:gd name="connsiteX3" fmla="*/ 5553819 w 5553819"/>
                <a:gd name="connsiteY3" fmla="*/ 694270 h 694270"/>
                <a:gd name="connsiteX4" fmla="*/ 0 w 5553819"/>
                <a:gd name="connsiteY4" fmla="*/ 694270 h 694270"/>
                <a:gd name="connsiteX5" fmla="*/ 0 w 5553819"/>
                <a:gd name="connsiteY5" fmla="*/ 3978 h 694270"/>
                <a:gd name="connsiteX0" fmla="*/ 0 w 5553819"/>
                <a:gd name="connsiteY0" fmla="*/ 334178 h 1024470"/>
                <a:gd name="connsiteX1" fmla="*/ 2799721 w 5553819"/>
                <a:gd name="connsiteY1" fmla="*/ 0 h 1024470"/>
                <a:gd name="connsiteX2" fmla="*/ 5553819 w 5553819"/>
                <a:gd name="connsiteY2" fmla="*/ 334178 h 1024470"/>
                <a:gd name="connsiteX3" fmla="*/ 5553819 w 5553819"/>
                <a:gd name="connsiteY3" fmla="*/ 1024470 h 1024470"/>
                <a:gd name="connsiteX4" fmla="*/ 0 w 5553819"/>
                <a:gd name="connsiteY4" fmla="*/ 1024470 h 1024470"/>
                <a:gd name="connsiteX5" fmla="*/ 0 w 5553819"/>
                <a:gd name="connsiteY5" fmla="*/ 334178 h 1024470"/>
                <a:gd name="connsiteX0" fmla="*/ 0 w 5553819"/>
                <a:gd name="connsiteY0" fmla="*/ 334178 h 1024470"/>
                <a:gd name="connsiteX1" fmla="*/ 678821 w 5553819"/>
                <a:gd name="connsiteY1" fmla="*/ 247650 h 1024470"/>
                <a:gd name="connsiteX2" fmla="*/ 2799721 w 5553819"/>
                <a:gd name="connsiteY2" fmla="*/ 0 h 1024470"/>
                <a:gd name="connsiteX3" fmla="*/ 5553819 w 5553819"/>
                <a:gd name="connsiteY3" fmla="*/ 334178 h 1024470"/>
                <a:gd name="connsiteX4" fmla="*/ 5553819 w 5553819"/>
                <a:gd name="connsiteY4" fmla="*/ 1024470 h 1024470"/>
                <a:gd name="connsiteX5" fmla="*/ 0 w 5553819"/>
                <a:gd name="connsiteY5" fmla="*/ 1024470 h 1024470"/>
                <a:gd name="connsiteX6" fmla="*/ 0 w 5553819"/>
                <a:gd name="connsiteY6" fmla="*/ 334178 h 1024470"/>
                <a:gd name="connsiteX0" fmla="*/ 0 w 5553819"/>
                <a:gd name="connsiteY0" fmla="*/ 334178 h 1024470"/>
                <a:gd name="connsiteX1" fmla="*/ 348621 w 5553819"/>
                <a:gd name="connsiteY1" fmla="*/ 336550 h 1024470"/>
                <a:gd name="connsiteX2" fmla="*/ 2799721 w 5553819"/>
                <a:gd name="connsiteY2" fmla="*/ 0 h 1024470"/>
                <a:gd name="connsiteX3" fmla="*/ 5553819 w 5553819"/>
                <a:gd name="connsiteY3" fmla="*/ 334178 h 1024470"/>
                <a:gd name="connsiteX4" fmla="*/ 5553819 w 5553819"/>
                <a:gd name="connsiteY4" fmla="*/ 1024470 h 1024470"/>
                <a:gd name="connsiteX5" fmla="*/ 0 w 5553819"/>
                <a:gd name="connsiteY5" fmla="*/ 1024470 h 1024470"/>
                <a:gd name="connsiteX6" fmla="*/ 0 w 5553819"/>
                <a:gd name="connsiteY6" fmla="*/ 334178 h 1024470"/>
                <a:gd name="connsiteX0" fmla="*/ 0 w 5553819"/>
                <a:gd name="connsiteY0" fmla="*/ 334178 h 1024470"/>
                <a:gd name="connsiteX1" fmla="*/ 348621 w 5553819"/>
                <a:gd name="connsiteY1" fmla="*/ 336550 h 1024470"/>
                <a:gd name="connsiteX2" fmla="*/ 716921 w 5553819"/>
                <a:gd name="connsiteY2" fmla="*/ 285750 h 1024470"/>
                <a:gd name="connsiteX3" fmla="*/ 2799721 w 5553819"/>
                <a:gd name="connsiteY3" fmla="*/ 0 h 1024470"/>
                <a:gd name="connsiteX4" fmla="*/ 5553819 w 5553819"/>
                <a:gd name="connsiteY4" fmla="*/ 334178 h 1024470"/>
                <a:gd name="connsiteX5" fmla="*/ 5553819 w 5553819"/>
                <a:gd name="connsiteY5" fmla="*/ 1024470 h 1024470"/>
                <a:gd name="connsiteX6" fmla="*/ 0 w 5553819"/>
                <a:gd name="connsiteY6" fmla="*/ 1024470 h 1024470"/>
                <a:gd name="connsiteX7" fmla="*/ 0 w 5553819"/>
                <a:gd name="connsiteY7" fmla="*/ 334178 h 1024470"/>
                <a:gd name="connsiteX0" fmla="*/ 0 w 5553819"/>
                <a:gd name="connsiteY0" fmla="*/ 334178 h 1024470"/>
                <a:gd name="connsiteX1" fmla="*/ 348621 w 5553819"/>
                <a:gd name="connsiteY1" fmla="*/ 336550 h 1024470"/>
                <a:gd name="connsiteX2" fmla="*/ 520071 w 5553819"/>
                <a:gd name="connsiteY2" fmla="*/ 63500 h 1024470"/>
                <a:gd name="connsiteX3" fmla="*/ 2799721 w 5553819"/>
                <a:gd name="connsiteY3" fmla="*/ 0 h 1024470"/>
                <a:gd name="connsiteX4" fmla="*/ 5553819 w 5553819"/>
                <a:gd name="connsiteY4" fmla="*/ 334178 h 1024470"/>
                <a:gd name="connsiteX5" fmla="*/ 5553819 w 5553819"/>
                <a:gd name="connsiteY5" fmla="*/ 1024470 h 1024470"/>
                <a:gd name="connsiteX6" fmla="*/ 0 w 5553819"/>
                <a:gd name="connsiteY6" fmla="*/ 1024470 h 1024470"/>
                <a:gd name="connsiteX7" fmla="*/ 0 w 5553819"/>
                <a:gd name="connsiteY7" fmla="*/ 334178 h 1024470"/>
                <a:gd name="connsiteX0" fmla="*/ 0 w 5553819"/>
                <a:gd name="connsiteY0" fmla="*/ 283378 h 973670"/>
                <a:gd name="connsiteX1" fmla="*/ 348621 w 5553819"/>
                <a:gd name="connsiteY1" fmla="*/ 285750 h 973670"/>
                <a:gd name="connsiteX2" fmla="*/ 520071 w 5553819"/>
                <a:gd name="connsiteY2" fmla="*/ 12700 h 973670"/>
                <a:gd name="connsiteX3" fmla="*/ 2806071 w 5553819"/>
                <a:gd name="connsiteY3" fmla="*/ 0 h 973670"/>
                <a:gd name="connsiteX4" fmla="*/ 5553819 w 5553819"/>
                <a:gd name="connsiteY4" fmla="*/ 283378 h 973670"/>
                <a:gd name="connsiteX5" fmla="*/ 5553819 w 5553819"/>
                <a:gd name="connsiteY5" fmla="*/ 973670 h 973670"/>
                <a:gd name="connsiteX6" fmla="*/ 0 w 5553819"/>
                <a:gd name="connsiteY6" fmla="*/ 973670 h 973670"/>
                <a:gd name="connsiteX7" fmla="*/ 0 w 5553819"/>
                <a:gd name="connsiteY7" fmla="*/ 283378 h 973670"/>
                <a:gd name="connsiteX0" fmla="*/ 0 w 5553819"/>
                <a:gd name="connsiteY0" fmla="*/ 283378 h 973670"/>
                <a:gd name="connsiteX1" fmla="*/ 348621 w 5553819"/>
                <a:gd name="connsiteY1" fmla="*/ 285750 h 973670"/>
                <a:gd name="connsiteX2" fmla="*/ 520071 w 5553819"/>
                <a:gd name="connsiteY2" fmla="*/ 12700 h 973670"/>
                <a:gd name="connsiteX3" fmla="*/ 2806071 w 5553819"/>
                <a:gd name="connsiteY3" fmla="*/ 0 h 973670"/>
                <a:gd name="connsiteX4" fmla="*/ 3885571 w 5553819"/>
                <a:gd name="connsiteY4" fmla="*/ 120650 h 973670"/>
                <a:gd name="connsiteX5" fmla="*/ 5553819 w 5553819"/>
                <a:gd name="connsiteY5" fmla="*/ 283378 h 973670"/>
                <a:gd name="connsiteX6" fmla="*/ 5553819 w 5553819"/>
                <a:gd name="connsiteY6" fmla="*/ 973670 h 973670"/>
                <a:gd name="connsiteX7" fmla="*/ 0 w 5553819"/>
                <a:gd name="connsiteY7" fmla="*/ 973670 h 973670"/>
                <a:gd name="connsiteX8" fmla="*/ 0 w 5553819"/>
                <a:gd name="connsiteY8" fmla="*/ 283378 h 973670"/>
                <a:gd name="connsiteX0" fmla="*/ 0 w 5553819"/>
                <a:gd name="connsiteY0" fmla="*/ 499278 h 1189570"/>
                <a:gd name="connsiteX1" fmla="*/ 348621 w 5553819"/>
                <a:gd name="connsiteY1" fmla="*/ 501650 h 1189570"/>
                <a:gd name="connsiteX2" fmla="*/ 520071 w 5553819"/>
                <a:gd name="connsiteY2" fmla="*/ 228600 h 1189570"/>
                <a:gd name="connsiteX3" fmla="*/ 2806071 w 5553819"/>
                <a:gd name="connsiteY3" fmla="*/ 215900 h 1189570"/>
                <a:gd name="connsiteX4" fmla="*/ 5136521 w 5553819"/>
                <a:gd name="connsiteY4" fmla="*/ 0 h 1189570"/>
                <a:gd name="connsiteX5" fmla="*/ 5553819 w 5553819"/>
                <a:gd name="connsiteY5" fmla="*/ 499278 h 1189570"/>
                <a:gd name="connsiteX6" fmla="*/ 5553819 w 5553819"/>
                <a:gd name="connsiteY6" fmla="*/ 1189570 h 1189570"/>
                <a:gd name="connsiteX7" fmla="*/ 0 w 5553819"/>
                <a:gd name="connsiteY7" fmla="*/ 1189570 h 1189570"/>
                <a:gd name="connsiteX8" fmla="*/ 0 w 5553819"/>
                <a:gd name="connsiteY8" fmla="*/ 499278 h 118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53819" h="1189570">
                  <a:moveTo>
                    <a:pt x="0" y="499278"/>
                  </a:moveTo>
                  <a:lnTo>
                    <a:pt x="348621" y="501650"/>
                  </a:lnTo>
                  <a:lnTo>
                    <a:pt x="520071" y="228600"/>
                  </a:lnTo>
                  <a:lnTo>
                    <a:pt x="2806071" y="215900"/>
                  </a:lnTo>
                  <a:lnTo>
                    <a:pt x="5136521" y="0"/>
                  </a:lnTo>
                  <a:lnTo>
                    <a:pt x="5553819" y="499278"/>
                  </a:lnTo>
                  <a:lnTo>
                    <a:pt x="5553819" y="1189570"/>
                  </a:lnTo>
                  <a:lnTo>
                    <a:pt x="0" y="1189570"/>
                  </a:lnTo>
                  <a:lnTo>
                    <a:pt x="0" y="499278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engine, gear&#10;&#10;Description automatically generated">
            <a:extLst>
              <a:ext uri="{FF2B5EF4-FFF2-40B4-BE49-F238E27FC236}">
                <a16:creationId xmlns:a16="http://schemas.microsoft.com/office/drawing/2014/main" id="{C427C2C2-2879-4C16-8131-66E632CC7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7" y="231784"/>
            <a:ext cx="3574836" cy="4904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2D80A-0CFA-4321-A66E-F5375452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dirty="0"/>
              <a:t>Why bedrock surface?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DEFC0D4-65F1-4FED-8087-AA4C30530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9729" r="15389" b="4105"/>
          <a:stretch/>
        </p:blipFill>
        <p:spPr>
          <a:xfrm>
            <a:off x="4036634" y="445231"/>
            <a:ext cx="7494588" cy="227127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5FC3E8-0484-43CE-946E-52ED0D0BB4DC}"/>
              </a:ext>
            </a:extLst>
          </p:cNvPr>
          <p:cNvSpPr txBox="1"/>
          <p:nvPr/>
        </p:nvSpPr>
        <p:spPr>
          <a:xfrm>
            <a:off x="4328960" y="966192"/>
            <a:ext cx="50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02CDC1-8E32-4832-B55B-750ADB786B55}"/>
              </a:ext>
            </a:extLst>
          </p:cNvPr>
          <p:cNvSpPr txBox="1"/>
          <p:nvPr/>
        </p:nvSpPr>
        <p:spPr>
          <a:xfrm>
            <a:off x="10129060" y="966192"/>
            <a:ext cx="50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EE899B-B3CE-4179-9711-FFF5AD31760F}"/>
              </a:ext>
            </a:extLst>
          </p:cNvPr>
          <p:cNvSpPr txBox="1"/>
          <p:nvPr/>
        </p:nvSpPr>
        <p:spPr>
          <a:xfrm>
            <a:off x="731429" y="1485118"/>
            <a:ext cx="50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ED636F-C264-4F26-8D09-4729335D2AB8}"/>
              </a:ext>
            </a:extLst>
          </p:cNvPr>
          <p:cNvSpPr txBox="1"/>
          <p:nvPr/>
        </p:nvSpPr>
        <p:spPr>
          <a:xfrm>
            <a:off x="3204043" y="2099168"/>
            <a:ext cx="50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EB60A-6C2B-49EE-855F-9AA984155666}"/>
              </a:ext>
            </a:extLst>
          </p:cNvPr>
          <p:cNvSpPr txBox="1"/>
          <p:nvPr/>
        </p:nvSpPr>
        <p:spPr>
          <a:xfrm rot="16200000">
            <a:off x="3257440" y="1346618"/>
            <a:ext cx="145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Elevation (ft)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B6032E-C4F7-4FCE-929A-33EB52F70083}"/>
              </a:ext>
            </a:extLst>
          </p:cNvPr>
          <p:cNvSpPr txBox="1"/>
          <p:nvPr/>
        </p:nvSpPr>
        <p:spPr>
          <a:xfrm rot="16200000">
            <a:off x="3257440" y="3772501"/>
            <a:ext cx="145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Elevation (ft)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79592-DCC7-445E-92C9-96DCE82D9C5C}"/>
              </a:ext>
            </a:extLst>
          </p:cNvPr>
          <p:cNvSpPr txBox="1"/>
          <p:nvPr/>
        </p:nvSpPr>
        <p:spPr>
          <a:xfrm>
            <a:off x="6933253" y="5052871"/>
            <a:ext cx="145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UTM Northing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8D4DE1-9478-4EFB-B624-B6B9B560A561}"/>
              </a:ext>
            </a:extLst>
          </p:cNvPr>
          <p:cNvSpPr txBox="1"/>
          <p:nvPr/>
        </p:nvSpPr>
        <p:spPr>
          <a:xfrm>
            <a:off x="6933253" y="2600910"/>
            <a:ext cx="1458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UTM Easting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EA2B2F-6E22-42CD-8BC8-061239B9E9AD}"/>
              </a:ext>
            </a:extLst>
          </p:cNvPr>
          <p:cNvSpPr txBox="1"/>
          <p:nvPr/>
        </p:nvSpPr>
        <p:spPr>
          <a:xfrm>
            <a:off x="4449103" y="2847131"/>
            <a:ext cx="1458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Profile 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C8739-CD80-4E33-8613-A24D4BD7FC9E}"/>
              </a:ext>
            </a:extLst>
          </p:cNvPr>
          <p:cNvSpPr txBox="1"/>
          <p:nvPr/>
        </p:nvSpPr>
        <p:spPr>
          <a:xfrm>
            <a:off x="4449103" y="213445"/>
            <a:ext cx="1458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Profile 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2D709-94DE-4F7C-9015-CDA8AFE2A20F}"/>
              </a:ext>
            </a:extLst>
          </p:cNvPr>
          <p:cNvSpPr txBox="1"/>
          <p:nvPr/>
        </p:nvSpPr>
        <p:spPr>
          <a:xfrm>
            <a:off x="4541196" y="3503039"/>
            <a:ext cx="39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54B2D5-78D3-457C-AEDD-FC527B3B5E3D}"/>
              </a:ext>
            </a:extLst>
          </p:cNvPr>
          <p:cNvSpPr txBox="1"/>
          <p:nvPr/>
        </p:nvSpPr>
        <p:spPr>
          <a:xfrm>
            <a:off x="10235177" y="3016408"/>
            <a:ext cx="39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79ACD8-9A6A-4E3C-9379-199150655537}"/>
              </a:ext>
            </a:extLst>
          </p:cNvPr>
          <p:cNvSpPr txBox="1"/>
          <p:nvPr/>
        </p:nvSpPr>
        <p:spPr>
          <a:xfrm>
            <a:off x="1897743" y="4937372"/>
            <a:ext cx="39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B669D4-E6A4-488A-96A9-7ED577BD5D9B}"/>
              </a:ext>
            </a:extLst>
          </p:cNvPr>
          <p:cNvSpPr txBox="1"/>
          <p:nvPr/>
        </p:nvSpPr>
        <p:spPr>
          <a:xfrm>
            <a:off x="3175766" y="657645"/>
            <a:ext cx="39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D18C09-EF09-48EC-836B-2D7F1C8D7D66}"/>
              </a:ext>
            </a:extLst>
          </p:cNvPr>
          <p:cNvSpPr/>
          <p:nvPr/>
        </p:nvSpPr>
        <p:spPr>
          <a:xfrm>
            <a:off x="4699656" y="1352550"/>
            <a:ext cx="5566493" cy="1114430"/>
          </a:xfrm>
          <a:custGeom>
            <a:avLst/>
            <a:gdLst>
              <a:gd name="connsiteX0" fmla="*/ 0 w 5566493"/>
              <a:gd name="connsiteY0" fmla="*/ 0 h 724948"/>
              <a:gd name="connsiteX1" fmla="*/ 5566493 w 5566493"/>
              <a:gd name="connsiteY1" fmla="*/ 0 h 724948"/>
              <a:gd name="connsiteX2" fmla="*/ 5566493 w 5566493"/>
              <a:gd name="connsiteY2" fmla="*/ 724948 h 724948"/>
              <a:gd name="connsiteX3" fmla="*/ 0 w 5566493"/>
              <a:gd name="connsiteY3" fmla="*/ 724948 h 724948"/>
              <a:gd name="connsiteX4" fmla="*/ 0 w 5566493"/>
              <a:gd name="connsiteY4" fmla="*/ 0 h 724948"/>
              <a:gd name="connsiteX0" fmla="*/ 0 w 5566493"/>
              <a:gd name="connsiteY0" fmla="*/ 8482 h 733430"/>
              <a:gd name="connsiteX1" fmla="*/ 3923644 w 5566493"/>
              <a:gd name="connsiteY1" fmla="*/ 0 h 733430"/>
              <a:gd name="connsiteX2" fmla="*/ 5566493 w 5566493"/>
              <a:gd name="connsiteY2" fmla="*/ 8482 h 733430"/>
              <a:gd name="connsiteX3" fmla="*/ 5566493 w 5566493"/>
              <a:gd name="connsiteY3" fmla="*/ 733430 h 733430"/>
              <a:gd name="connsiteX4" fmla="*/ 0 w 5566493"/>
              <a:gd name="connsiteY4" fmla="*/ 733430 h 733430"/>
              <a:gd name="connsiteX5" fmla="*/ 0 w 5566493"/>
              <a:gd name="connsiteY5" fmla="*/ 8482 h 733430"/>
              <a:gd name="connsiteX0" fmla="*/ 0 w 5566493"/>
              <a:gd name="connsiteY0" fmla="*/ 8482 h 733430"/>
              <a:gd name="connsiteX1" fmla="*/ 3923644 w 5566493"/>
              <a:gd name="connsiteY1" fmla="*/ 0 h 733430"/>
              <a:gd name="connsiteX2" fmla="*/ 4907894 w 5566493"/>
              <a:gd name="connsiteY2" fmla="*/ 0 h 733430"/>
              <a:gd name="connsiteX3" fmla="*/ 5566493 w 5566493"/>
              <a:gd name="connsiteY3" fmla="*/ 8482 h 733430"/>
              <a:gd name="connsiteX4" fmla="*/ 5566493 w 5566493"/>
              <a:gd name="connsiteY4" fmla="*/ 733430 h 733430"/>
              <a:gd name="connsiteX5" fmla="*/ 0 w 5566493"/>
              <a:gd name="connsiteY5" fmla="*/ 733430 h 733430"/>
              <a:gd name="connsiteX6" fmla="*/ 0 w 5566493"/>
              <a:gd name="connsiteY6" fmla="*/ 8482 h 733430"/>
              <a:gd name="connsiteX0" fmla="*/ 0 w 5566493"/>
              <a:gd name="connsiteY0" fmla="*/ 389482 h 1114430"/>
              <a:gd name="connsiteX1" fmla="*/ 3923644 w 5566493"/>
              <a:gd name="connsiteY1" fmla="*/ 381000 h 1114430"/>
              <a:gd name="connsiteX2" fmla="*/ 5022194 w 5566493"/>
              <a:gd name="connsiteY2" fmla="*/ 0 h 1114430"/>
              <a:gd name="connsiteX3" fmla="*/ 5566493 w 5566493"/>
              <a:gd name="connsiteY3" fmla="*/ 389482 h 1114430"/>
              <a:gd name="connsiteX4" fmla="*/ 5566493 w 5566493"/>
              <a:gd name="connsiteY4" fmla="*/ 1114430 h 1114430"/>
              <a:gd name="connsiteX5" fmla="*/ 0 w 5566493"/>
              <a:gd name="connsiteY5" fmla="*/ 1114430 h 1114430"/>
              <a:gd name="connsiteX6" fmla="*/ 0 w 5566493"/>
              <a:gd name="connsiteY6" fmla="*/ 389482 h 1114430"/>
              <a:gd name="connsiteX0" fmla="*/ 0 w 5566493"/>
              <a:gd name="connsiteY0" fmla="*/ 389482 h 1114430"/>
              <a:gd name="connsiteX1" fmla="*/ 4031594 w 5566493"/>
              <a:gd name="connsiteY1" fmla="*/ 381000 h 1114430"/>
              <a:gd name="connsiteX2" fmla="*/ 5022194 w 5566493"/>
              <a:gd name="connsiteY2" fmla="*/ 0 h 1114430"/>
              <a:gd name="connsiteX3" fmla="*/ 5566493 w 5566493"/>
              <a:gd name="connsiteY3" fmla="*/ 389482 h 1114430"/>
              <a:gd name="connsiteX4" fmla="*/ 5566493 w 5566493"/>
              <a:gd name="connsiteY4" fmla="*/ 1114430 h 1114430"/>
              <a:gd name="connsiteX5" fmla="*/ 0 w 5566493"/>
              <a:gd name="connsiteY5" fmla="*/ 1114430 h 1114430"/>
              <a:gd name="connsiteX6" fmla="*/ 0 w 5566493"/>
              <a:gd name="connsiteY6" fmla="*/ 389482 h 1114430"/>
              <a:gd name="connsiteX0" fmla="*/ 0 w 5566493"/>
              <a:gd name="connsiteY0" fmla="*/ 389482 h 1114430"/>
              <a:gd name="connsiteX1" fmla="*/ 4031594 w 5566493"/>
              <a:gd name="connsiteY1" fmla="*/ 381000 h 1114430"/>
              <a:gd name="connsiteX2" fmla="*/ 4488794 w 5566493"/>
              <a:gd name="connsiteY2" fmla="*/ 209550 h 1114430"/>
              <a:gd name="connsiteX3" fmla="*/ 5022194 w 5566493"/>
              <a:gd name="connsiteY3" fmla="*/ 0 h 1114430"/>
              <a:gd name="connsiteX4" fmla="*/ 5566493 w 5566493"/>
              <a:gd name="connsiteY4" fmla="*/ 389482 h 1114430"/>
              <a:gd name="connsiteX5" fmla="*/ 5566493 w 5566493"/>
              <a:gd name="connsiteY5" fmla="*/ 1114430 h 1114430"/>
              <a:gd name="connsiteX6" fmla="*/ 0 w 5566493"/>
              <a:gd name="connsiteY6" fmla="*/ 1114430 h 1114430"/>
              <a:gd name="connsiteX7" fmla="*/ 0 w 5566493"/>
              <a:gd name="connsiteY7" fmla="*/ 389482 h 1114430"/>
              <a:gd name="connsiteX0" fmla="*/ 0 w 5566493"/>
              <a:gd name="connsiteY0" fmla="*/ 389482 h 1114430"/>
              <a:gd name="connsiteX1" fmla="*/ 4031594 w 5566493"/>
              <a:gd name="connsiteY1" fmla="*/ 381000 h 1114430"/>
              <a:gd name="connsiteX2" fmla="*/ 4291944 w 5566493"/>
              <a:gd name="connsiteY2" fmla="*/ 241300 h 1114430"/>
              <a:gd name="connsiteX3" fmla="*/ 5022194 w 5566493"/>
              <a:gd name="connsiteY3" fmla="*/ 0 h 1114430"/>
              <a:gd name="connsiteX4" fmla="*/ 5566493 w 5566493"/>
              <a:gd name="connsiteY4" fmla="*/ 389482 h 1114430"/>
              <a:gd name="connsiteX5" fmla="*/ 5566493 w 5566493"/>
              <a:gd name="connsiteY5" fmla="*/ 1114430 h 1114430"/>
              <a:gd name="connsiteX6" fmla="*/ 0 w 5566493"/>
              <a:gd name="connsiteY6" fmla="*/ 1114430 h 1114430"/>
              <a:gd name="connsiteX7" fmla="*/ 0 w 5566493"/>
              <a:gd name="connsiteY7" fmla="*/ 389482 h 1114430"/>
              <a:gd name="connsiteX0" fmla="*/ 0 w 5566493"/>
              <a:gd name="connsiteY0" fmla="*/ 389482 h 1114430"/>
              <a:gd name="connsiteX1" fmla="*/ 710544 w 5566493"/>
              <a:gd name="connsiteY1" fmla="*/ 387350 h 1114430"/>
              <a:gd name="connsiteX2" fmla="*/ 4031594 w 5566493"/>
              <a:gd name="connsiteY2" fmla="*/ 381000 h 1114430"/>
              <a:gd name="connsiteX3" fmla="*/ 4291944 w 5566493"/>
              <a:gd name="connsiteY3" fmla="*/ 241300 h 1114430"/>
              <a:gd name="connsiteX4" fmla="*/ 5022194 w 5566493"/>
              <a:gd name="connsiteY4" fmla="*/ 0 h 1114430"/>
              <a:gd name="connsiteX5" fmla="*/ 5566493 w 5566493"/>
              <a:gd name="connsiteY5" fmla="*/ 389482 h 1114430"/>
              <a:gd name="connsiteX6" fmla="*/ 5566493 w 5566493"/>
              <a:gd name="connsiteY6" fmla="*/ 1114430 h 1114430"/>
              <a:gd name="connsiteX7" fmla="*/ 0 w 5566493"/>
              <a:gd name="connsiteY7" fmla="*/ 1114430 h 1114430"/>
              <a:gd name="connsiteX8" fmla="*/ 0 w 5566493"/>
              <a:gd name="connsiteY8" fmla="*/ 389482 h 1114430"/>
              <a:gd name="connsiteX0" fmla="*/ 0 w 5566493"/>
              <a:gd name="connsiteY0" fmla="*/ 389482 h 1114430"/>
              <a:gd name="connsiteX1" fmla="*/ 634344 w 5566493"/>
              <a:gd name="connsiteY1" fmla="*/ 361950 h 1114430"/>
              <a:gd name="connsiteX2" fmla="*/ 4031594 w 5566493"/>
              <a:gd name="connsiteY2" fmla="*/ 381000 h 1114430"/>
              <a:gd name="connsiteX3" fmla="*/ 4291944 w 5566493"/>
              <a:gd name="connsiteY3" fmla="*/ 241300 h 1114430"/>
              <a:gd name="connsiteX4" fmla="*/ 5022194 w 5566493"/>
              <a:gd name="connsiteY4" fmla="*/ 0 h 1114430"/>
              <a:gd name="connsiteX5" fmla="*/ 5566493 w 5566493"/>
              <a:gd name="connsiteY5" fmla="*/ 389482 h 1114430"/>
              <a:gd name="connsiteX6" fmla="*/ 5566493 w 5566493"/>
              <a:gd name="connsiteY6" fmla="*/ 1114430 h 1114430"/>
              <a:gd name="connsiteX7" fmla="*/ 0 w 5566493"/>
              <a:gd name="connsiteY7" fmla="*/ 1114430 h 1114430"/>
              <a:gd name="connsiteX8" fmla="*/ 0 w 5566493"/>
              <a:gd name="connsiteY8" fmla="*/ 389482 h 111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6493" h="1114430">
                <a:moveTo>
                  <a:pt x="0" y="389482"/>
                </a:moveTo>
                <a:lnTo>
                  <a:pt x="634344" y="361950"/>
                </a:lnTo>
                <a:lnTo>
                  <a:pt x="4031594" y="381000"/>
                </a:lnTo>
                <a:lnTo>
                  <a:pt x="4291944" y="241300"/>
                </a:lnTo>
                <a:lnTo>
                  <a:pt x="5022194" y="0"/>
                </a:lnTo>
                <a:lnTo>
                  <a:pt x="5566493" y="389482"/>
                </a:lnTo>
                <a:lnTo>
                  <a:pt x="5566493" y="1114430"/>
                </a:lnTo>
                <a:lnTo>
                  <a:pt x="0" y="1114430"/>
                </a:lnTo>
                <a:lnTo>
                  <a:pt x="0" y="389482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4CE8D-D065-59E5-7B68-4B5F8B66767A}"/>
              </a:ext>
            </a:extLst>
          </p:cNvPr>
          <p:cNvSpPr txBox="1"/>
          <p:nvPr/>
        </p:nvSpPr>
        <p:spPr>
          <a:xfrm>
            <a:off x="8248650" y="5106649"/>
            <a:ext cx="385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Subsurface was divided into 25’ depth intervals and 1 km length intervals to create these cross-section profiles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3CB85-F3EB-93AE-88EF-F6DA3CEC6175}"/>
              </a:ext>
            </a:extLst>
          </p:cNvPr>
          <p:cNvSpPr txBox="1"/>
          <p:nvPr/>
        </p:nvSpPr>
        <p:spPr>
          <a:xfrm>
            <a:off x="4036634" y="54655"/>
            <a:ext cx="6522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Vertical feet of “coarse” sediment in each 25’ x 1km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1DC71-7D68-054F-76CB-71C91B5226CC}"/>
              </a:ext>
            </a:extLst>
          </p:cNvPr>
          <p:cNvSpPr txBox="1"/>
          <p:nvPr/>
        </p:nvSpPr>
        <p:spPr>
          <a:xfrm>
            <a:off x="6739223" y="2182500"/>
            <a:ext cx="1520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Bedrock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3395B-9A2C-359D-61E1-A3209414D293}"/>
              </a:ext>
            </a:extLst>
          </p:cNvPr>
          <p:cNvSpPr txBox="1"/>
          <p:nvPr/>
        </p:nvSpPr>
        <p:spPr>
          <a:xfrm>
            <a:off x="6908861" y="4683414"/>
            <a:ext cx="1520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Bedrock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2603A-513F-CFCD-2F19-2E3736C1097B}"/>
              </a:ext>
            </a:extLst>
          </p:cNvPr>
          <p:cNvSpPr txBox="1"/>
          <p:nvPr/>
        </p:nvSpPr>
        <p:spPr>
          <a:xfrm>
            <a:off x="9639299" y="3503039"/>
            <a:ext cx="626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Chicago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CADDE-F61D-8ADB-95CB-389FF768EEE4}"/>
              </a:ext>
            </a:extLst>
          </p:cNvPr>
          <p:cNvSpPr txBox="1"/>
          <p:nvPr/>
        </p:nvSpPr>
        <p:spPr>
          <a:xfrm>
            <a:off x="4660488" y="4356016"/>
            <a:ext cx="626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Cairo</a:t>
            </a:r>
          </a:p>
        </p:txBody>
      </p:sp>
      <p:pic>
        <p:nvPicPr>
          <p:cNvPr id="31" name="Picture 30" descr="A red and blue rectangle&#10;&#10;Description automatically generated with low confidence">
            <a:extLst>
              <a:ext uri="{FF2B5EF4-FFF2-40B4-BE49-F238E27FC236}">
                <a16:creationId xmlns:a16="http://schemas.microsoft.com/office/drawing/2014/main" id="{9A0488F5-A459-8C68-B513-48EF29F13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016" y="3781181"/>
            <a:ext cx="227121" cy="3286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CFDF633-611B-A561-818A-D05373A7B6EF}"/>
              </a:ext>
            </a:extLst>
          </p:cNvPr>
          <p:cNvSpPr txBox="1"/>
          <p:nvPr/>
        </p:nvSpPr>
        <p:spPr>
          <a:xfrm>
            <a:off x="4642467" y="1704774"/>
            <a:ext cx="764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Burlington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F99B6B-2E1F-6075-A363-3094205581BA}"/>
              </a:ext>
            </a:extLst>
          </p:cNvPr>
          <p:cNvSpPr txBox="1"/>
          <p:nvPr/>
        </p:nvSpPr>
        <p:spPr>
          <a:xfrm>
            <a:off x="6020443" y="1592106"/>
            <a:ext cx="764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Peoria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4" name="Picture 33" descr="A red and blue rectangle&#10;&#10;Description automatically generated with low confidence">
            <a:extLst>
              <a:ext uri="{FF2B5EF4-FFF2-40B4-BE49-F238E27FC236}">
                <a16:creationId xmlns:a16="http://schemas.microsoft.com/office/drawing/2014/main" id="{FB03C337-535A-EAC3-F3E5-D3B599290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416" y="1467121"/>
            <a:ext cx="227121" cy="32862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C34DCF5-1354-76E4-3229-58505F24353D}"/>
              </a:ext>
            </a:extLst>
          </p:cNvPr>
          <p:cNvSpPr txBox="1"/>
          <p:nvPr/>
        </p:nvSpPr>
        <p:spPr>
          <a:xfrm>
            <a:off x="9671859" y="1500627"/>
            <a:ext cx="684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Danville</a:t>
            </a:r>
          </a:p>
        </p:txBody>
      </p:sp>
    </p:spTree>
    <p:extLst>
      <p:ext uri="{BB962C8B-B14F-4D97-AF65-F5344CB8AC3E}">
        <p14:creationId xmlns:p14="http://schemas.microsoft.com/office/powerpoint/2010/main" val="21334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E4D5194F-CCCC-49CA-AD16-A4AF3AD5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0"/>
            <a:ext cx="448872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63E5356-E460-DC90-42BA-E7AD357D5971}"/>
              </a:ext>
            </a:extLst>
          </p:cNvPr>
          <p:cNvGrpSpPr/>
          <p:nvPr/>
        </p:nvGrpSpPr>
        <p:grpSpPr>
          <a:xfrm>
            <a:off x="5892673" y="-1"/>
            <a:ext cx="5214662" cy="6858000"/>
            <a:chOff x="5892673" y="-1"/>
            <a:chExt cx="5127752" cy="674370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7BB9CEB-4A9A-40D5-BF8A-603E8DB20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1631"/>
            <a:stretch/>
          </p:blipFill>
          <p:spPr>
            <a:xfrm>
              <a:off x="5892673" y="-1"/>
              <a:ext cx="5127752" cy="674370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FCB4D4-2D5B-02D4-32D2-9A8E3F328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78" t="92977" b="2951"/>
            <a:stretch/>
          </p:blipFill>
          <p:spPr>
            <a:xfrm>
              <a:off x="9229725" y="6381751"/>
              <a:ext cx="1790700" cy="361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15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53A2F2-0F7F-4082-86D6-2B8782B5852A}"/>
              </a:ext>
            </a:extLst>
          </p:cNvPr>
          <p:cNvSpPr txBox="1"/>
          <p:nvPr/>
        </p:nvSpPr>
        <p:spPr>
          <a:xfrm>
            <a:off x="401649" y="5933759"/>
            <a:ext cx="447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than ~635,000 unique wells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3 million individual well records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B5C995E-A5B6-43F6-8A92-D156BE34556B}"/>
              </a:ext>
            </a:extLst>
          </p:cNvPr>
          <p:cNvSpPr/>
          <p:nvPr/>
        </p:nvSpPr>
        <p:spPr>
          <a:xfrm>
            <a:off x="5131867" y="1457925"/>
            <a:ext cx="230199" cy="1419558"/>
          </a:xfrm>
          <a:prstGeom prst="leftBrace">
            <a:avLst>
              <a:gd name="adj1" fmla="val 68333"/>
              <a:gd name="adj2" fmla="val 45546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317857-C780-4ADA-B0C8-CE5787431165}"/>
              </a:ext>
            </a:extLst>
          </p:cNvPr>
          <p:cNvGrpSpPr/>
          <p:nvPr/>
        </p:nvGrpSpPr>
        <p:grpSpPr>
          <a:xfrm>
            <a:off x="5432403" y="51156"/>
            <a:ext cx="6039161" cy="6662737"/>
            <a:chOff x="4185494" y="51156"/>
            <a:chExt cx="6039161" cy="66627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521C5F-B77F-40E2-A6B3-929600DB9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3103" b="37529"/>
            <a:stretch/>
          </p:blipFill>
          <p:spPr>
            <a:xfrm>
              <a:off x="4185494" y="51156"/>
              <a:ext cx="2138573" cy="66627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AFA197-BBE8-482C-B623-28D493140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96" r="-54" b="37529"/>
            <a:stretch/>
          </p:blipFill>
          <p:spPr>
            <a:xfrm>
              <a:off x="6324067" y="51156"/>
              <a:ext cx="3900588" cy="6662737"/>
            </a:xfrm>
            <a:prstGeom prst="rect">
              <a:avLst/>
            </a:prstGeom>
          </p:spPr>
        </p:pic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61A24AB4-94B3-401B-A105-641DFA9CDF9B}"/>
              </a:ext>
            </a:extLst>
          </p:cNvPr>
          <p:cNvSpPr/>
          <p:nvPr/>
        </p:nvSpPr>
        <p:spPr>
          <a:xfrm>
            <a:off x="5131867" y="2877483"/>
            <a:ext cx="230199" cy="1419558"/>
          </a:xfrm>
          <a:prstGeom prst="leftBrace">
            <a:avLst>
              <a:gd name="adj1" fmla="val 68333"/>
              <a:gd name="adj2" fmla="val 4869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59767C3-26AD-4875-8DDB-27A851C5424D}"/>
              </a:ext>
            </a:extLst>
          </p:cNvPr>
          <p:cNvSpPr/>
          <p:nvPr/>
        </p:nvSpPr>
        <p:spPr>
          <a:xfrm>
            <a:off x="5131867" y="268564"/>
            <a:ext cx="230199" cy="1150993"/>
          </a:xfrm>
          <a:prstGeom prst="leftBrace">
            <a:avLst>
              <a:gd name="adj1" fmla="val 68333"/>
              <a:gd name="adj2" fmla="val 4928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4330A27-3FDC-479B-BCAB-DF1D50747FF0}"/>
              </a:ext>
            </a:extLst>
          </p:cNvPr>
          <p:cNvSpPr/>
          <p:nvPr/>
        </p:nvSpPr>
        <p:spPr>
          <a:xfrm>
            <a:off x="5131867" y="4297040"/>
            <a:ext cx="230199" cy="2167703"/>
          </a:xfrm>
          <a:prstGeom prst="leftBrace">
            <a:avLst>
              <a:gd name="adj1" fmla="val 68333"/>
              <a:gd name="adj2" fmla="val 4869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F37C2-391F-44A7-92C8-B6A2F45E9178}"/>
              </a:ext>
            </a:extLst>
          </p:cNvPr>
          <p:cNvSpPr txBox="1"/>
          <p:nvPr/>
        </p:nvSpPr>
        <p:spPr>
          <a:xfrm>
            <a:off x="3516923" y="601075"/>
            <a:ext cx="149700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Well</a:t>
            </a:r>
          </a:p>
          <a:p>
            <a:pPr algn="ctr"/>
            <a:r>
              <a:rPr lang="en-US" sz="1050" dirty="0"/>
              <a:t>12001001090</a:t>
            </a:r>
          </a:p>
          <a:p>
            <a:pPr algn="ctr"/>
            <a:r>
              <a:rPr lang="en-US" sz="1100" dirty="0"/>
              <a:t>(6+ records/intervals)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832B5-042D-41BD-8A69-AAE651DB0D92}"/>
              </a:ext>
            </a:extLst>
          </p:cNvPr>
          <p:cNvSpPr txBox="1"/>
          <p:nvPr/>
        </p:nvSpPr>
        <p:spPr>
          <a:xfrm>
            <a:off x="3516923" y="1745674"/>
            <a:ext cx="149700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Well</a:t>
            </a:r>
          </a:p>
          <a:p>
            <a:pPr algn="ctr"/>
            <a:r>
              <a:rPr lang="en-US" sz="1050" dirty="0"/>
              <a:t>120010011000</a:t>
            </a:r>
          </a:p>
          <a:p>
            <a:pPr algn="ctr"/>
            <a:r>
              <a:rPr lang="en-US" sz="1100" dirty="0"/>
              <a:t>(7 records/intervals)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311F58-16BA-44E8-80E8-D0C8BF94915A}"/>
              </a:ext>
            </a:extLst>
          </p:cNvPr>
          <p:cNvSpPr txBox="1"/>
          <p:nvPr/>
        </p:nvSpPr>
        <p:spPr>
          <a:xfrm>
            <a:off x="3516923" y="3244898"/>
            <a:ext cx="149700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Well</a:t>
            </a:r>
          </a:p>
          <a:p>
            <a:pPr algn="ctr"/>
            <a:r>
              <a:rPr lang="en-US" sz="1050" dirty="0"/>
              <a:t>120010011100</a:t>
            </a:r>
          </a:p>
          <a:p>
            <a:pPr algn="ctr"/>
            <a:r>
              <a:rPr lang="en-US" sz="1100" dirty="0"/>
              <a:t>(7 records/intervals)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551257-FCD0-4737-BEA8-3C2DA71E442B}"/>
              </a:ext>
            </a:extLst>
          </p:cNvPr>
          <p:cNvSpPr txBox="1"/>
          <p:nvPr/>
        </p:nvSpPr>
        <p:spPr>
          <a:xfrm>
            <a:off x="3516923" y="4922963"/>
            <a:ext cx="149700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Well</a:t>
            </a:r>
          </a:p>
          <a:p>
            <a:pPr algn="ctr"/>
            <a:r>
              <a:rPr lang="en-US" sz="1050" dirty="0"/>
              <a:t>120010011300</a:t>
            </a:r>
          </a:p>
          <a:p>
            <a:pPr algn="ctr"/>
            <a:r>
              <a:rPr lang="en-US" sz="1100" dirty="0"/>
              <a:t>(11 records/intervals)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BEBA10-BE58-4A3C-86E5-BEB16E82D19C}"/>
              </a:ext>
            </a:extLst>
          </p:cNvPr>
          <p:cNvSpPr/>
          <p:nvPr/>
        </p:nvSpPr>
        <p:spPr>
          <a:xfrm>
            <a:off x="178745" y="332509"/>
            <a:ext cx="3401122" cy="53636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131F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53A2F2-0F7F-4082-86D6-2B8782B5852A}"/>
              </a:ext>
            </a:extLst>
          </p:cNvPr>
          <p:cNvSpPr txBox="1"/>
          <p:nvPr/>
        </p:nvSpPr>
        <p:spPr>
          <a:xfrm>
            <a:off x="228995" y="257172"/>
            <a:ext cx="3581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 Cleaning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3B45C-4A28-D618-7556-17C8EADD867B}"/>
              </a:ext>
            </a:extLst>
          </p:cNvPr>
          <p:cNvSpPr txBox="1"/>
          <p:nvPr/>
        </p:nvSpPr>
        <p:spPr>
          <a:xfrm>
            <a:off x="114300" y="2117732"/>
            <a:ext cx="4267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Cleaning Steps: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data with missing depths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data with no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data with no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data where top is below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data from outside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C46BF2-7C86-414E-89EA-98072A935E15}"/>
              </a:ext>
            </a:extLst>
          </p:cNvPr>
          <p:cNvGrpSpPr/>
          <p:nvPr/>
        </p:nvGrpSpPr>
        <p:grpSpPr>
          <a:xfrm>
            <a:off x="5432403" y="51156"/>
            <a:ext cx="6039161" cy="6662737"/>
            <a:chOff x="4185494" y="51156"/>
            <a:chExt cx="6039161" cy="66627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4EEC87-4EA8-4198-9E77-BAEF2F232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3103" b="37529"/>
            <a:stretch/>
          </p:blipFill>
          <p:spPr>
            <a:xfrm>
              <a:off x="4185494" y="51156"/>
              <a:ext cx="2138573" cy="66627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E7473D-1CF1-4853-BCD0-F9B6B4A44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996" r="-54" b="37529"/>
            <a:stretch/>
          </p:blipFill>
          <p:spPr>
            <a:xfrm>
              <a:off x="6324067" y="51156"/>
              <a:ext cx="3900588" cy="6662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437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5CC713-580B-0B3E-FD3E-2170BF48A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39"/>
          <a:stretch/>
        </p:blipFill>
        <p:spPr>
          <a:xfrm>
            <a:off x="5154364" y="516354"/>
            <a:ext cx="6008936" cy="2916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AE2C92-2C64-082B-4C44-901B3397E3F3}"/>
              </a:ext>
            </a:extLst>
          </p:cNvPr>
          <p:cNvSpPr txBox="1"/>
          <p:nvPr/>
        </p:nvSpPr>
        <p:spPr>
          <a:xfrm>
            <a:off x="5054600" y="200906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Exact Definitions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7CBE00-B6F0-8257-4F0D-6D5DA82182CF}"/>
              </a:ext>
            </a:extLst>
          </p:cNvPr>
          <p:cNvSpPr/>
          <p:nvPr/>
        </p:nvSpPr>
        <p:spPr>
          <a:xfrm>
            <a:off x="4052017" y="1806517"/>
            <a:ext cx="1077406" cy="1146172"/>
          </a:xfrm>
          <a:prstGeom prst="rightArrow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00A89B-D3FE-3E2F-D80F-965B8D7C456A}"/>
              </a:ext>
            </a:extLst>
          </p:cNvPr>
          <p:cNvGrpSpPr/>
          <p:nvPr/>
        </p:nvGrpSpPr>
        <p:grpSpPr>
          <a:xfrm>
            <a:off x="68215" y="1152906"/>
            <a:ext cx="3958861" cy="2453394"/>
            <a:chOff x="3924299" y="257174"/>
            <a:chExt cx="2222399" cy="137727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5ACD28-98F9-49FD-5841-7F53D028F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9558" b="69783"/>
            <a:stretch/>
          </p:blipFill>
          <p:spPr>
            <a:xfrm>
              <a:off x="3924299" y="257174"/>
              <a:ext cx="712944" cy="13772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0DF248-C602-6892-4CF1-803E8CB40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669" r="40221" b="69783"/>
            <a:stretch/>
          </p:blipFill>
          <p:spPr>
            <a:xfrm>
              <a:off x="4637243" y="257174"/>
              <a:ext cx="1509455" cy="137727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BC577F-84D1-0502-4B5C-DBD14443A2C0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 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821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5CC713-580B-0B3E-FD3E-2170BF48A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39"/>
          <a:stretch/>
        </p:blipFill>
        <p:spPr>
          <a:xfrm>
            <a:off x="5154364" y="516354"/>
            <a:ext cx="6008936" cy="2916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AE2C92-2C64-082B-4C44-901B3397E3F3}"/>
              </a:ext>
            </a:extLst>
          </p:cNvPr>
          <p:cNvSpPr txBox="1"/>
          <p:nvPr/>
        </p:nvSpPr>
        <p:spPr>
          <a:xfrm>
            <a:off x="5054600" y="200906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Exact Definitions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8F904-A1F4-B253-F992-3FD1AC3AFDCA}"/>
              </a:ext>
            </a:extLst>
          </p:cNvPr>
          <p:cNvGrpSpPr/>
          <p:nvPr/>
        </p:nvGrpSpPr>
        <p:grpSpPr>
          <a:xfrm>
            <a:off x="4027076" y="3366784"/>
            <a:ext cx="7268656" cy="3314070"/>
            <a:chOff x="4027076" y="3366784"/>
            <a:chExt cx="7268656" cy="33140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8DDD91-91E7-DAFD-2187-E7FD9D12C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741"/>
            <a:stretch/>
          </p:blipFill>
          <p:spPr>
            <a:xfrm>
              <a:off x="5154364" y="4027509"/>
              <a:ext cx="6015216" cy="26533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DB5741-5E4A-62D8-9C6C-49AFC5FE60D5}"/>
                </a:ext>
              </a:extLst>
            </p:cNvPr>
            <p:cNvSpPr txBox="1"/>
            <p:nvPr/>
          </p:nvSpPr>
          <p:spPr>
            <a:xfrm>
              <a:off x="5021932" y="3685620"/>
              <a:ext cx="627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“Starts with…” Definitions (i.e., wildcard search: </a:t>
              </a:r>
              <a:r>
                <a:rPr lang="en-US" b="1" i="1" dirty="0"/>
                <a:t>[</a:t>
              </a:r>
              <a:r>
                <a:rPr lang="en-US" b="1" i="1" dirty="0" err="1"/>
                <a:t>searchterm</a:t>
              </a:r>
              <a:r>
                <a:rPr lang="en-US" b="1" i="1" dirty="0"/>
                <a:t>]</a:t>
              </a:r>
              <a:r>
                <a:rPr lang="en-US" b="1" dirty="0"/>
                <a:t>*)</a:t>
              </a:r>
            </a:p>
          </p:txBody>
        </p:sp>
        <p:sp>
          <p:nvSpPr>
            <p:cNvPr id="6" name="Arrow: Bent-Up 5">
              <a:extLst>
                <a:ext uri="{FF2B5EF4-FFF2-40B4-BE49-F238E27FC236}">
                  <a16:creationId xmlns:a16="http://schemas.microsoft.com/office/drawing/2014/main" id="{3F9CFD92-984C-9EFA-1F01-5A98571893D4}"/>
                </a:ext>
              </a:extLst>
            </p:cNvPr>
            <p:cNvSpPr/>
            <p:nvPr/>
          </p:nvSpPr>
          <p:spPr>
            <a:xfrm rot="5400000">
              <a:off x="3630512" y="3763348"/>
              <a:ext cx="1854200" cy="1061072"/>
            </a:xfrm>
            <a:prstGeom prst="bentUpArrow">
              <a:avLst>
                <a:gd name="adj1" fmla="val 44338"/>
                <a:gd name="adj2" fmla="val 50000"/>
                <a:gd name="adj3" fmla="val 41985"/>
              </a:avLst>
            </a:prstGeom>
            <a:noFill/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dk1"/>
                </a:solidFill>
              </a:endParaRPr>
            </a:p>
          </p:txBody>
        </p:sp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CD373D0C-93BA-23B1-DC76-ABE84925605E}"/>
              </a:ext>
            </a:extLst>
          </p:cNvPr>
          <p:cNvSpPr/>
          <p:nvPr/>
        </p:nvSpPr>
        <p:spPr>
          <a:xfrm>
            <a:off x="4052017" y="1806517"/>
            <a:ext cx="1077406" cy="1146172"/>
          </a:xfrm>
          <a:prstGeom prst="rightArrow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090617-C0AA-4D26-2735-1CC1D5D05DDA}"/>
              </a:ext>
            </a:extLst>
          </p:cNvPr>
          <p:cNvGrpSpPr/>
          <p:nvPr/>
        </p:nvGrpSpPr>
        <p:grpSpPr>
          <a:xfrm>
            <a:off x="68215" y="1152906"/>
            <a:ext cx="3958861" cy="2453394"/>
            <a:chOff x="3924299" y="257174"/>
            <a:chExt cx="2222399" cy="13772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2B39BCB-83BC-76F1-19E1-E181F689B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9558" b="69783"/>
            <a:stretch/>
          </p:blipFill>
          <p:spPr>
            <a:xfrm>
              <a:off x="3924299" y="257174"/>
              <a:ext cx="712944" cy="13772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92A274-5A7D-FA1A-6681-1AFE8D96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69" r="40221" b="69783"/>
            <a:stretch/>
          </p:blipFill>
          <p:spPr>
            <a:xfrm>
              <a:off x="4637243" y="257174"/>
              <a:ext cx="1509455" cy="137727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E15E904-147C-8E4F-8ADB-1F589C3C1CB6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 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6856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AE2C92-2C64-082B-4C44-901B3397E3F3}"/>
              </a:ext>
            </a:extLst>
          </p:cNvPr>
          <p:cNvSpPr txBox="1"/>
          <p:nvPr/>
        </p:nvSpPr>
        <p:spPr>
          <a:xfrm>
            <a:off x="5444761" y="1410993"/>
            <a:ext cx="6679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Known Bedrock Depth (550’)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bedrock valley in Illinois is deeper than 550’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well records with a top depth &gt; 550’ = bedrock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D373D0C-93BA-23B1-DC76-ABE84925605E}"/>
              </a:ext>
            </a:extLst>
          </p:cNvPr>
          <p:cNvSpPr/>
          <p:nvPr/>
        </p:nvSpPr>
        <p:spPr>
          <a:xfrm>
            <a:off x="4219670" y="1068186"/>
            <a:ext cx="1077406" cy="1146172"/>
          </a:xfrm>
          <a:prstGeom prst="rightArrow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4FF9CD-49A5-C2AF-5C1E-056C1BE9E6CA}"/>
              </a:ext>
            </a:extLst>
          </p:cNvPr>
          <p:cNvGrpSpPr/>
          <p:nvPr/>
        </p:nvGrpSpPr>
        <p:grpSpPr>
          <a:xfrm>
            <a:off x="68215" y="1152906"/>
            <a:ext cx="3958861" cy="2453394"/>
            <a:chOff x="3924299" y="257174"/>
            <a:chExt cx="2222399" cy="13772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9FC8247-65FE-F3BA-096F-A52638D7C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9558" b="69783"/>
            <a:stretch/>
          </p:blipFill>
          <p:spPr>
            <a:xfrm>
              <a:off x="3924299" y="257174"/>
              <a:ext cx="712944" cy="13772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98F102-9FFD-7FA7-FC11-5EC950FFF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669" r="40221" b="69783"/>
            <a:stretch/>
          </p:blipFill>
          <p:spPr>
            <a:xfrm>
              <a:off x="4637243" y="257174"/>
              <a:ext cx="1509455" cy="137727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94D525-ED18-8516-FA99-E8FDCB2CEDC0}"/>
              </a:ext>
            </a:extLst>
          </p:cNvPr>
          <p:cNvSpPr txBox="1"/>
          <p:nvPr/>
        </p:nvSpPr>
        <p:spPr>
          <a:xfrm>
            <a:off x="228995" y="257172"/>
            <a:ext cx="424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 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9211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</TotalTime>
  <Words>671</Words>
  <Application>Microsoft Office PowerPoint</Application>
  <PresentationFormat>Widescreen</PresentationFormat>
  <Paragraphs>204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Outlier Identification in Semi-Automated Bedrock Surface Dataset</vt:lpstr>
      <vt:lpstr>PowerPoint Presentation</vt:lpstr>
      <vt:lpstr>Why bedrock surface?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 Consulting Needs: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Outliers in Semi-Automated Bedrock Surface</dc:title>
  <dc:creator>Balikian, Riley James</dc:creator>
  <cp:lastModifiedBy>Balikian, Riley James</cp:lastModifiedBy>
  <cp:revision>1</cp:revision>
  <dcterms:created xsi:type="dcterms:W3CDTF">2023-01-25T16:38:14Z</dcterms:created>
  <dcterms:modified xsi:type="dcterms:W3CDTF">2023-01-26T16:23:04Z</dcterms:modified>
</cp:coreProperties>
</file>